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 autoCompressPictures="0">
  <p:sldMasterIdLst>
    <p:sldMasterId id="2147483648" r:id="rId4"/>
  </p:sldMasterIdLst>
  <p:notesMasterIdLst>
    <p:notesMasterId r:id="rId24"/>
  </p:notesMasterIdLst>
  <p:sldIdLst>
    <p:sldId id="257" r:id="rId5"/>
    <p:sldId id="437" r:id="rId6"/>
    <p:sldId id="439" r:id="rId7"/>
    <p:sldId id="446" r:id="rId8"/>
    <p:sldId id="460" r:id="rId9"/>
    <p:sldId id="448" r:id="rId10"/>
    <p:sldId id="449" r:id="rId11"/>
    <p:sldId id="450" r:id="rId12"/>
    <p:sldId id="454" r:id="rId13"/>
    <p:sldId id="455" r:id="rId14"/>
    <p:sldId id="451" r:id="rId15"/>
    <p:sldId id="452" r:id="rId16"/>
    <p:sldId id="456" r:id="rId17"/>
    <p:sldId id="457" r:id="rId18"/>
    <p:sldId id="458" r:id="rId19"/>
    <p:sldId id="453" r:id="rId20"/>
    <p:sldId id="447" r:id="rId21"/>
    <p:sldId id="459" r:id="rId22"/>
    <p:sldId id="426" r:id="rId23"/>
  </p:sldIdLst>
  <p:sldSz cx="12192000" cy="6858000"/>
  <p:notesSz cx="6858000" cy="9144000"/>
  <p:embeddedFontLst>
    <p:embeddedFont>
      <p:font typeface="Bahnschrift" panose="020B0502040204020203" pitchFamily="34" charset="0"/>
      <p:regular r:id="rId25"/>
      <p:bold r:id="rId26"/>
    </p:embeddedFont>
    <p:embeddedFont>
      <p:font typeface="Franklin Gothic Book" panose="020B0503020102020204" pitchFamily="34" charset="0"/>
      <p:regular r:id="rId27"/>
      <p:italic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561837-481A-13E9-544F-0D3CC8EDC967}" name="Michael Schaad" initials="MS" userId="S::Michael.Schaad@vogelwarte.ch::3de88e1e-bcc4-4dee-b1f2-c67e1a459d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CD9D53-5092-4DF2-9630-5ED3271A8E77}" v="10" dt="2025-11-03T07:18:18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1162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87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-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fen Oppel" userId="e651edb2-1d85-4343-983c-37c3a469366e" providerId="ADAL" clId="{2F7EEDB2-5E55-4966-9A0B-C7556145E6A4}"/>
    <pc:docChg chg="addSld modSld">
      <pc:chgData name="Steffen Oppel" userId="e651edb2-1d85-4343-983c-37c3a469366e" providerId="ADAL" clId="{2F7EEDB2-5E55-4966-9A0B-C7556145E6A4}" dt="2025-11-02T06:53:48.388" v="298" actId="2711"/>
      <pc:docMkLst>
        <pc:docMk/>
      </pc:docMkLst>
      <pc:sldChg chg="modSp modAnim">
        <pc:chgData name="Steffen Oppel" userId="e651edb2-1d85-4343-983c-37c3a469366e" providerId="ADAL" clId="{2F7EEDB2-5E55-4966-9A0B-C7556145E6A4}" dt="2025-11-02T06:32:45.032" v="54" actId="20577"/>
        <pc:sldMkLst>
          <pc:docMk/>
          <pc:sldMk cId="3475577241" sldId="448"/>
        </pc:sldMkLst>
        <pc:spChg chg="mod">
          <ac:chgData name="Steffen Oppel" userId="e651edb2-1d85-4343-983c-37c3a469366e" providerId="ADAL" clId="{2F7EEDB2-5E55-4966-9A0B-C7556145E6A4}" dt="2025-11-02T06:32:45.032" v="54" actId="20577"/>
          <ac:spMkLst>
            <pc:docMk/>
            <pc:sldMk cId="3475577241" sldId="448"/>
            <ac:spMk id="6" creationId="{48DDAB13-D635-6DB7-370A-6749D723C08E}"/>
          </ac:spMkLst>
        </pc:spChg>
      </pc:sldChg>
      <pc:sldChg chg="modSp mod">
        <pc:chgData name="Steffen Oppel" userId="e651edb2-1d85-4343-983c-37c3a469366e" providerId="ADAL" clId="{2F7EEDB2-5E55-4966-9A0B-C7556145E6A4}" dt="2025-11-02T06:51:12.008" v="294" actId="1076"/>
        <pc:sldMkLst>
          <pc:docMk/>
          <pc:sldMk cId="961827466" sldId="450"/>
        </pc:sldMkLst>
        <pc:spChg chg="mod">
          <ac:chgData name="Steffen Oppel" userId="e651edb2-1d85-4343-983c-37c3a469366e" providerId="ADAL" clId="{2F7EEDB2-5E55-4966-9A0B-C7556145E6A4}" dt="2025-11-02T06:51:12.008" v="294" actId="1076"/>
          <ac:spMkLst>
            <pc:docMk/>
            <pc:sldMk cId="961827466" sldId="450"/>
            <ac:spMk id="6" creationId="{F0A21BF7-67B0-C848-7B62-D01C203F7ADF}"/>
          </ac:spMkLst>
        </pc:spChg>
      </pc:sldChg>
      <pc:sldChg chg="modSp">
        <pc:chgData name="Steffen Oppel" userId="e651edb2-1d85-4343-983c-37c3a469366e" providerId="ADAL" clId="{2F7EEDB2-5E55-4966-9A0B-C7556145E6A4}" dt="2025-11-02T06:53:48.388" v="298" actId="2711"/>
        <pc:sldMkLst>
          <pc:docMk/>
          <pc:sldMk cId="1597389408" sldId="453"/>
        </pc:sldMkLst>
        <pc:spChg chg="mod">
          <ac:chgData name="Steffen Oppel" userId="e651edb2-1d85-4343-983c-37c3a469366e" providerId="ADAL" clId="{2F7EEDB2-5E55-4966-9A0B-C7556145E6A4}" dt="2025-11-02T06:53:48.388" v="298" actId="2711"/>
          <ac:spMkLst>
            <pc:docMk/>
            <pc:sldMk cId="1597389408" sldId="453"/>
            <ac:spMk id="6" creationId="{8C1DEA22-0807-A49C-07BD-80AFB7E98FB8}"/>
          </ac:spMkLst>
        </pc:spChg>
      </pc:sldChg>
      <pc:sldChg chg="addSp delSp modSp add mod modAnim">
        <pc:chgData name="Steffen Oppel" userId="e651edb2-1d85-4343-983c-37c3a469366e" providerId="ADAL" clId="{2F7EEDB2-5E55-4966-9A0B-C7556145E6A4}" dt="2025-11-02T06:49:36.763" v="221" actId="14861"/>
        <pc:sldMkLst>
          <pc:docMk/>
          <pc:sldMk cId="2854558094" sldId="460"/>
        </pc:sldMkLst>
        <pc:spChg chg="mod">
          <ac:chgData name="Steffen Oppel" userId="e651edb2-1d85-4343-983c-37c3a469366e" providerId="ADAL" clId="{2F7EEDB2-5E55-4966-9A0B-C7556145E6A4}" dt="2025-11-02T06:45:54.745" v="67" actId="20577"/>
          <ac:spMkLst>
            <pc:docMk/>
            <pc:sldMk cId="2854558094" sldId="460"/>
            <ac:spMk id="2" creationId="{3829D510-3F19-4306-A965-0F132C764D4F}"/>
          </ac:spMkLst>
        </pc:spChg>
        <pc:spChg chg="del">
          <ac:chgData name="Steffen Oppel" userId="e651edb2-1d85-4343-983c-37c3a469366e" providerId="ADAL" clId="{2F7EEDB2-5E55-4966-9A0B-C7556145E6A4}" dt="2025-11-02T06:45:43.484" v="56" actId="478"/>
          <ac:spMkLst>
            <pc:docMk/>
            <pc:sldMk cId="2854558094" sldId="460"/>
            <ac:spMk id="4" creationId="{831F2778-D581-DA22-B9A3-5CE129B7AC6E}"/>
          </ac:spMkLst>
        </pc:spChg>
        <pc:spChg chg="del">
          <ac:chgData name="Steffen Oppel" userId="e651edb2-1d85-4343-983c-37c3a469366e" providerId="ADAL" clId="{2F7EEDB2-5E55-4966-9A0B-C7556145E6A4}" dt="2025-11-02T06:45:43.484" v="56" actId="478"/>
          <ac:spMkLst>
            <pc:docMk/>
            <pc:sldMk cId="2854558094" sldId="460"/>
            <ac:spMk id="6" creationId="{61DA69E8-8EF2-C3DC-94C8-6344CFEFDEF1}"/>
          </ac:spMkLst>
        </pc:spChg>
        <pc:spChg chg="del">
          <ac:chgData name="Steffen Oppel" userId="e651edb2-1d85-4343-983c-37c3a469366e" providerId="ADAL" clId="{2F7EEDB2-5E55-4966-9A0B-C7556145E6A4}" dt="2025-11-02T06:45:43.484" v="56" actId="478"/>
          <ac:spMkLst>
            <pc:docMk/>
            <pc:sldMk cId="2854558094" sldId="460"/>
            <ac:spMk id="7" creationId="{78E7E132-7CDF-0A1A-4155-6A2076079616}"/>
          </ac:spMkLst>
        </pc:spChg>
        <pc:spChg chg="add mod">
          <ac:chgData name="Steffen Oppel" userId="e651edb2-1d85-4343-983c-37c3a469366e" providerId="ADAL" clId="{2F7EEDB2-5E55-4966-9A0B-C7556145E6A4}" dt="2025-11-02T06:48:34.526" v="215" actId="207"/>
          <ac:spMkLst>
            <pc:docMk/>
            <pc:sldMk cId="2854558094" sldId="460"/>
            <ac:spMk id="10" creationId="{B1977787-45EA-5BEA-84A5-F14C2D4312CC}"/>
          </ac:spMkLst>
        </pc:spChg>
        <pc:graphicFrameChg chg="del">
          <ac:chgData name="Steffen Oppel" userId="e651edb2-1d85-4343-983c-37c3a469366e" providerId="ADAL" clId="{2F7EEDB2-5E55-4966-9A0B-C7556145E6A4}" dt="2025-11-02T06:45:43.484" v="56" actId="478"/>
          <ac:graphicFrameMkLst>
            <pc:docMk/>
            <pc:sldMk cId="2854558094" sldId="460"/>
            <ac:graphicFrameMk id="8" creationId="{13F3B408-B626-CBF9-9514-E752B431FD24}"/>
          </ac:graphicFrameMkLst>
        </pc:graphicFrameChg>
        <pc:picChg chg="del">
          <ac:chgData name="Steffen Oppel" userId="e651edb2-1d85-4343-983c-37c3a469366e" providerId="ADAL" clId="{2F7EEDB2-5E55-4966-9A0B-C7556145E6A4}" dt="2025-11-02T06:45:43.484" v="56" actId="478"/>
          <ac:picMkLst>
            <pc:docMk/>
            <pc:sldMk cId="2854558094" sldId="460"/>
            <ac:picMk id="3" creationId="{491873B0-C3F4-91C8-E5CF-B09DC6532C7F}"/>
          </ac:picMkLst>
        </pc:picChg>
        <pc:picChg chg="del">
          <ac:chgData name="Steffen Oppel" userId="e651edb2-1d85-4343-983c-37c3a469366e" providerId="ADAL" clId="{2F7EEDB2-5E55-4966-9A0B-C7556145E6A4}" dt="2025-11-02T06:45:43.484" v="56" actId="478"/>
          <ac:picMkLst>
            <pc:docMk/>
            <pc:sldMk cId="2854558094" sldId="460"/>
            <ac:picMk id="5" creationId="{58158779-4951-EB9E-FA06-68487CCF03BE}"/>
          </ac:picMkLst>
        </pc:picChg>
        <pc:picChg chg="del">
          <ac:chgData name="Steffen Oppel" userId="e651edb2-1d85-4343-983c-37c3a469366e" providerId="ADAL" clId="{2F7EEDB2-5E55-4966-9A0B-C7556145E6A4}" dt="2025-11-02T06:45:43.484" v="56" actId="478"/>
          <ac:picMkLst>
            <pc:docMk/>
            <pc:sldMk cId="2854558094" sldId="460"/>
            <ac:picMk id="9" creationId="{82069E81-C37C-81BC-FBAA-6106A42B3951}"/>
          </ac:picMkLst>
        </pc:picChg>
        <pc:picChg chg="add mod">
          <ac:chgData name="Steffen Oppel" userId="e651edb2-1d85-4343-983c-37c3a469366e" providerId="ADAL" clId="{2F7EEDB2-5E55-4966-9A0B-C7556145E6A4}" dt="2025-11-02T06:49:36.763" v="221" actId="14861"/>
          <ac:picMkLst>
            <pc:docMk/>
            <pc:sldMk cId="2854558094" sldId="460"/>
            <ac:picMk id="11" creationId="{AA1DEADA-3E53-7AD1-B5B4-B03B0BE1607E}"/>
          </ac:picMkLst>
        </pc:picChg>
        <pc:picChg chg="del">
          <ac:chgData name="Steffen Oppel" userId="e651edb2-1d85-4343-983c-37c3a469366e" providerId="ADAL" clId="{2F7EEDB2-5E55-4966-9A0B-C7556145E6A4}" dt="2025-11-02T06:45:43.484" v="56" actId="478"/>
          <ac:picMkLst>
            <pc:docMk/>
            <pc:sldMk cId="2854558094" sldId="460"/>
            <ac:picMk id="1026" creationId="{22E7862A-AA9F-92F7-2C63-2DF445771194}"/>
          </ac:picMkLst>
        </pc:picChg>
        <pc:picChg chg="del">
          <ac:chgData name="Steffen Oppel" userId="e651edb2-1d85-4343-983c-37c3a469366e" providerId="ADAL" clId="{2F7EEDB2-5E55-4966-9A0B-C7556145E6A4}" dt="2025-11-02T06:45:43.484" v="56" actId="478"/>
          <ac:picMkLst>
            <pc:docMk/>
            <pc:sldMk cId="2854558094" sldId="460"/>
            <ac:picMk id="1030" creationId="{D4D4D2D0-9ADE-8C46-885D-7D7412AA95AF}"/>
          </ac:picMkLst>
        </pc:picChg>
      </pc:sldChg>
    </pc:docChg>
  </pc:docChgLst>
  <pc:docChgLst>
    <pc:chgData name="Steffen Oppel" userId="e651edb2-1d85-4343-983c-37c3a469366e" providerId="ADAL" clId="{220726B2-FBA7-486E-BA60-13B6106BC7BE}"/>
    <pc:docChg chg="custSel addSld modSld">
      <pc:chgData name="Steffen Oppel" userId="e651edb2-1d85-4343-983c-37c3a469366e" providerId="ADAL" clId="{220726B2-FBA7-486E-BA60-13B6106BC7BE}" dt="2025-10-30T09:21:04.886" v="806"/>
      <pc:docMkLst>
        <pc:docMk/>
      </pc:docMkLst>
      <pc:sldChg chg="modAnim">
        <pc:chgData name="Steffen Oppel" userId="e651edb2-1d85-4343-983c-37c3a469366e" providerId="ADAL" clId="{220726B2-FBA7-486E-BA60-13B6106BC7BE}" dt="2025-10-30T06:40:13.530" v="754"/>
        <pc:sldMkLst>
          <pc:docMk/>
          <pc:sldMk cId="1253472789" sldId="439"/>
        </pc:sldMkLst>
      </pc:sldChg>
      <pc:sldChg chg="modSp modNotesTx">
        <pc:chgData name="Steffen Oppel" userId="e651edb2-1d85-4343-983c-37c3a469366e" providerId="ADAL" clId="{220726B2-FBA7-486E-BA60-13B6106BC7BE}" dt="2025-10-30T07:57:27.282" v="792" actId="115"/>
        <pc:sldMkLst>
          <pc:docMk/>
          <pc:sldMk cId="3475577241" sldId="448"/>
        </pc:sldMkLst>
        <pc:spChg chg="mod">
          <ac:chgData name="Steffen Oppel" userId="e651edb2-1d85-4343-983c-37c3a469366e" providerId="ADAL" clId="{220726B2-FBA7-486E-BA60-13B6106BC7BE}" dt="2025-10-30T07:57:27.282" v="792" actId="115"/>
          <ac:spMkLst>
            <pc:docMk/>
            <pc:sldMk cId="3475577241" sldId="448"/>
            <ac:spMk id="6" creationId="{48DDAB13-D635-6DB7-370A-6749D723C08E}"/>
          </ac:spMkLst>
        </pc:spChg>
      </pc:sldChg>
      <pc:sldChg chg="addSp modSp mod">
        <pc:chgData name="Steffen Oppel" userId="e651edb2-1d85-4343-983c-37c3a469366e" providerId="ADAL" clId="{220726B2-FBA7-486E-BA60-13B6106BC7BE}" dt="2025-10-27T09:15:25.745" v="743" actId="1076"/>
        <pc:sldMkLst>
          <pc:docMk/>
          <pc:sldMk cId="1597389408" sldId="453"/>
        </pc:sldMkLst>
        <pc:spChg chg="mod">
          <ac:chgData name="Steffen Oppel" userId="e651edb2-1d85-4343-983c-37c3a469366e" providerId="ADAL" clId="{220726B2-FBA7-486E-BA60-13B6106BC7BE}" dt="2025-10-27T09:15:20.027" v="742" actId="114"/>
          <ac:spMkLst>
            <pc:docMk/>
            <pc:sldMk cId="1597389408" sldId="453"/>
            <ac:spMk id="6" creationId="{8C1DEA22-0807-A49C-07BD-80AFB7E98FB8}"/>
          </ac:spMkLst>
        </pc:spChg>
        <pc:picChg chg="add mod">
          <ac:chgData name="Steffen Oppel" userId="e651edb2-1d85-4343-983c-37c3a469366e" providerId="ADAL" clId="{220726B2-FBA7-486E-BA60-13B6106BC7BE}" dt="2025-10-27T09:15:25.745" v="743" actId="1076"/>
          <ac:picMkLst>
            <pc:docMk/>
            <pc:sldMk cId="1597389408" sldId="453"/>
            <ac:picMk id="4" creationId="{5A151E5B-04D9-812D-0148-BB90043E6DC2}"/>
          </ac:picMkLst>
        </pc:picChg>
      </pc:sldChg>
      <pc:sldChg chg="delSp modSp mod delAnim">
        <pc:chgData name="Steffen Oppel" userId="e651edb2-1d85-4343-983c-37c3a469366e" providerId="ADAL" clId="{220726B2-FBA7-486E-BA60-13B6106BC7BE}" dt="2025-10-27T09:02:28.079" v="19" actId="478"/>
        <pc:sldMkLst>
          <pc:docMk/>
          <pc:sldMk cId="1437243006" sldId="457"/>
        </pc:sldMkLst>
        <pc:spChg chg="mod">
          <ac:chgData name="Steffen Oppel" userId="e651edb2-1d85-4343-983c-37c3a469366e" providerId="ADAL" clId="{220726B2-FBA7-486E-BA60-13B6106BC7BE}" dt="2025-10-27T09:02:17.566" v="18" actId="115"/>
          <ac:spMkLst>
            <pc:docMk/>
            <pc:sldMk cId="1437243006" sldId="457"/>
            <ac:spMk id="6" creationId="{5E46ED4B-CCBE-C009-5263-46016463C1CD}"/>
          </ac:spMkLst>
        </pc:spChg>
      </pc:sldChg>
      <pc:sldChg chg="addSp delSp modSp add mod delAnim modAnim">
        <pc:chgData name="Steffen Oppel" userId="e651edb2-1d85-4343-983c-37c3a469366e" providerId="ADAL" clId="{220726B2-FBA7-486E-BA60-13B6106BC7BE}" dt="2025-10-30T09:21:04.886" v="806"/>
        <pc:sldMkLst>
          <pc:docMk/>
          <pc:sldMk cId="1759955547" sldId="458"/>
        </pc:sldMkLst>
        <pc:spChg chg="mod">
          <ac:chgData name="Steffen Oppel" userId="e651edb2-1d85-4343-983c-37c3a469366e" providerId="ADAL" clId="{220726B2-FBA7-486E-BA60-13B6106BC7BE}" dt="2025-10-27T09:04:48.450" v="60" actId="27636"/>
          <ac:spMkLst>
            <pc:docMk/>
            <pc:sldMk cId="1759955547" sldId="458"/>
            <ac:spMk id="2" creationId="{9576116E-8C56-4EAB-344E-AC19BC8CF44F}"/>
          </ac:spMkLst>
        </pc:spChg>
        <pc:spChg chg="mod">
          <ac:chgData name="Steffen Oppel" userId="e651edb2-1d85-4343-983c-37c3a469366e" providerId="ADAL" clId="{220726B2-FBA7-486E-BA60-13B6106BC7BE}" dt="2025-10-30T09:20:16.667" v="801" actId="14100"/>
          <ac:spMkLst>
            <pc:docMk/>
            <pc:sldMk cId="1759955547" sldId="458"/>
            <ac:spMk id="5" creationId="{E4F36D84-3E35-8873-620E-28B52E6342ED}"/>
          </ac:spMkLst>
        </pc:spChg>
        <pc:spChg chg="mod">
          <ac:chgData name="Steffen Oppel" userId="e651edb2-1d85-4343-983c-37c3a469366e" providerId="ADAL" clId="{220726B2-FBA7-486E-BA60-13B6106BC7BE}" dt="2025-10-30T09:19:54.316" v="796" actId="1076"/>
          <ac:spMkLst>
            <pc:docMk/>
            <pc:sldMk cId="1759955547" sldId="458"/>
            <ac:spMk id="6" creationId="{20A06D37-D4F2-4D28-7C7D-1697AAB61BE6}"/>
          </ac:spMkLst>
        </pc:spChg>
        <pc:picChg chg="add mod ord">
          <ac:chgData name="Steffen Oppel" userId="e651edb2-1d85-4343-983c-37c3a469366e" providerId="ADAL" clId="{220726B2-FBA7-486E-BA60-13B6106BC7BE}" dt="2025-10-30T09:20:07.053" v="799" actId="167"/>
          <ac:picMkLst>
            <pc:docMk/>
            <pc:sldMk cId="1759955547" sldId="458"/>
            <ac:picMk id="4" creationId="{59B63BA7-7D23-4C58-1A51-D53553D709FD}"/>
          </ac:picMkLst>
        </pc:picChg>
      </pc:sldChg>
      <pc:sldChg chg="delSp modSp add mod">
        <pc:chgData name="Steffen Oppel" userId="e651edb2-1d85-4343-983c-37c3a469366e" providerId="ADAL" clId="{220726B2-FBA7-486E-BA60-13B6106BC7BE}" dt="2025-10-27T09:18:52.133" v="752" actId="478"/>
        <pc:sldMkLst>
          <pc:docMk/>
          <pc:sldMk cId="3657364640" sldId="459"/>
        </pc:sldMkLst>
        <pc:spChg chg="mod">
          <ac:chgData name="Steffen Oppel" userId="e651edb2-1d85-4343-983c-37c3a469366e" providerId="ADAL" clId="{220726B2-FBA7-486E-BA60-13B6106BC7BE}" dt="2025-10-27T09:18:49.234" v="751" actId="20577"/>
          <ac:spMkLst>
            <pc:docMk/>
            <pc:sldMk cId="3657364640" sldId="459"/>
            <ac:spMk id="2" creationId="{0E8E7965-8C21-7503-8B4F-22A77ABD83B6}"/>
          </ac:spMkLst>
        </pc:spChg>
      </pc:sldChg>
    </pc:docChg>
  </pc:docChgLst>
  <pc:docChgLst>
    <pc:chgData name="Steffen Oppel" userId="e651edb2-1d85-4343-983c-37c3a469366e" providerId="ADAL" clId="{08CE912D-47E4-4490-98F3-AA9AB6AF338A}"/>
    <pc:docChg chg="undo custSel addSld modSld">
      <pc:chgData name="Steffen Oppel" userId="e651edb2-1d85-4343-983c-37c3a469366e" providerId="ADAL" clId="{08CE912D-47E4-4490-98F3-AA9AB6AF338A}" dt="2025-11-03T07:20:05.037" v="2003" actId="1076"/>
      <pc:docMkLst>
        <pc:docMk/>
      </pc:docMkLst>
      <pc:sldChg chg="modSp mod">
        <pc:chgData name="Steffen Oppel" userId="e651edb2-1d85-4343-983c-37c3a469366e" providerId="ADAL" clId="{08CE912D-47E4-4490-98F3-AA9AB6AF338A}" dt="2025-10-24T15:43:07.380" v="555" actId="20577"/>
        <pc:sldMkLst>
          <pc:docMk/>
          <pc:sldMk cId="3868272222" sldId="426"/>
        </pc:sldMkLst>
        <pc:spChg chg="mod">
          <ac:chgData name="Steffen Oppel" userId="e651edb2-1d85-4343-983c-37c3a469366e" providerId="ADAL" clId="{08CE912D-47E4-4490-98F3-AA9AB6AF338A}" dt="2025-10-24T15:43:07.380" v="555" actId="20577"/>
          <ac:spMkLst>
            <pc:docMk/>
            <pc:sldMk cId="3868272222" sldId="426"/>
            <ac:spMk id="2" creationId="{C52E1327-057F-E34C-14CE-627BF0253C69}"/>
          </ac:spMkLst>
        </pc:spChg>
      </pc:sldChg>
      <pc:sldChg chg="modSp mod modNotesTx">
        <pc:chgData name="Steffen Oppel" userId="e651edb2-1d85-4343-983c-37c3a469366e" providerId="ADAL" clId="{08CE912D-47E4-4490-98F3-AA9AB6AF338A}" dt="2025-11-03T07:14:09.005" v="1990" actId="1036"/>
        <pc:sldMkLst>
          <pc:docMk/>
          <pc:sldMk cId="4224919479" sldId="437"/>
        </pc:sldMkLst>
        <pc:spChg chg="mod">
          <ac:chgData name="Steffen Oppel" userId="e651edb2-1d85-4343-983c-37c3a469366e" providerId="ADAL" clId="{08CE912D-47E4-4490-98F3-AA9AB6AF338A}" dt="2025-11-03T07:13:30.929" v="1912" actId="20577"/>
          <ac:spMkLst>
            <pc:docMk/>
            <pc:sldMk cId="4224919479" sldId="437"/>
            <ac:spMk id="9" creationId="{C4E9B78F-04DB-F7F8-6E5A-652CD71AE762}"/>
          </ac:spMkLst>
        </pc:spChg>
        <pc:spChg chg="mod">
          <ac:chgData name="Steffen Oppel" userId="e651edb2-1d85-4343-983c-37c3a469366e" providerId="ADAL" clId="{08CE912D-47E4-4490-98F3-AA9AB6AF338A}" dt="2025-11-03T07:13:38.378" v="1921" actId="20577"/>
          <ac:spMkLst>
            <pc:docMk/>
            <pc:sldMk cId="4224919479" sldId="437"/>
            <ac:spMk id="10" creationId="{0C984250-0E45-C593-8C3C-1EBB906949D9}"/>
          </ac:spMkLst>
        </pc:spChg>
        <pc:spChg chg="mod">
          <ac:chgData name="Steffen Oppel" userId="e651edb2-1d85-4343-983c-37c3a469366e" providerId="ADAL" clId="{08CE912D-47E4-4490-98F3-AA9AB6AF338A}" dt="2025-11-03T07:13:47.257" v="1924" actId="20577"/>
          <ac:spMkLst>
            <pc:docMk/>
            <pc:sldMk cId="4224919479" sldId="437"/>
            <ac:spMk id="13" creationId="{8F0B5232-AC54-5E62-1EB8-C7D27EE9B7E7}"/>
          </ac:spMkLst>
        </pc:spChg>
        <pc:spChg chg="mod">
          <ac:chgData name="Steffen Oppel" userId="e651edb2-1d85-4343-983c-37c3a469366e" providerId="ADAL" clId="{08CE912D-47E4-4490-98F3-AA9AB6AF338A}" dt="2025-11-03T07:13:44.022" v="1922" actId="20577"/>
          <ac:spMkLst>
            <pc:docMk/>
            <pc:sldMk cId="4224919479" sldId="437"/>
            <ac:spMk id="15" creationId="{07F4395F-A880-DC0A-05EA-6EE5E0593C10}"/>
          </ac:spMkLst>
        </pc:spChg>
        <pc:grpChg chg="mod">
          <ac:chgData name="Steffen Oppel" userId="e651edb2-1d85-4343-983c-37c3a469366e" providerId="ADAL" clId="{08CE912D-47E4-4490-98F3-AA9AB6AF338A}" dt="2025-11-03T07:13:17.029" v="1898" actId="167"/>
          <ac:grpSpMkLst>
            <pc:docMk/>
            <pc:sldMk cId="4224919479" sldId="437"/>
            <ac:grpSpMk id="17" creationId="{FC5474C2-E3F2-13BF-CDE9-71D97196CF43}"/>
          </ac:grpSpMkLst>
        </pc:grpChg>
        <pc:grpChg chg="mod">
          <ac:chgData name="Steffen Oppel" userId="e651edb2-1d85-4343-983c-37c3a469366e" providerId="ADAL" clId="{08CE912D-47E4-4490-98F3-AA9AB6AF338A}" dt="2025-11-03T07:14:09.005" v="1990" actId="1036"/>
          <ac:grpSpMkLst>
            <pc:docMk/>
            <pc:sldMk cId="4224919479" sldId="437"/>
            <ac:grpSpMk id="28" creationId="{4622DBFA-9DCC-7B6B-D712-80631CF868B1}"/>
          </ac:grpSpMkLst>
        </pc:grpChg>
        <pc:picChg chg="mod">
          <ac:chgData name="Steffen Oppel" userId="e651edb2-1d85-4343-983c-37c3a469366e" providerId="ADAL" clId="{08CE912D-47E4-4490-98F3-AA9AB6AF338A}" dt="2025-11-03T07:14:09.005" v="1990" actId="1036"/>
          <ac:picMkLst>
            <pc:docMk/>
            <pc:sldMk cId="4224919479" sldId="437"/>
            <ac:picMk id="19" creationId="{FEB592B2-5209-0D70-33F9-037085B4050D}"/>
          </ac:picMkLst>
        </pc:picChg>
      </pc:sldChg>
      <pc:sldChg chg="delSp modSp mod delAnim modAnim modNotesTx">
        <pc:chgData name="Steffen Oppel" userId="e651edb2-1d85-4343-983c-37c3a469366e" providerId="ADAL" clId="{08CE912D-47E4-4490-98F3-AA9AB6AF338A}" dt="2025-10-28T08:00:10.278" v="1783" actId="20577"/>
        <pc:sldMkLst>
          <pc:docMk/>
          <pc:sldMk cId="1253472789" sldId="439"/>
        </pc:sldMkLst>
        <pc:spChg chg="mod">
          <ac:chgData name="Steffen Oppel" userId="e651edb2-1d85-4343-983c-37c3a469366e" providerId="ADAL" clId="{08CE912D-47E4-4490-98F3-AA9AB6AF338A}" dt="2025-10-28T08:00:10.278" v="1783" actId="20577"/>
          <ac:spMkLst>
            <pc:docMk/>
            <pc:sldMk cId="1253472789" sldId="439"/>
            <ac:spMk id="6" creationId="{F1CB417A-7898-4C37-5AA5-AEF11B01DAD2}"/>
          </ac:spMkLst>
        </pc:spChg>
      </pc:sldChg>
      <pc:sldChg chg="modSp modNotesTx">
        <pc:chgData name="Steffen Oppel" userId="e651edb2-1d85-4343-983c-37c3a469366e" providerId="ADAL" clId="{08CE912D-47E4-4490-98F3-AA9AB6AF338A}" dt="2025-11-03T07:16:00.045" v="1997" actId="20577"/>
        <pc:sldMkLst>
          <pc:docMk/>
          <pc:sldMk cId="3858324626" sldId="446"/>
        </pc:sldMkLst>
        <pc:spChg chg="mod">
          <ac:chgData name="Steffen Oppel" userId="e651edb2-1d85-4343-983c-37c3a469366e" providerId="ADAL" clId="{08CE912D-47E4-4490-98F3-AA9AB6AF338A}" dt="2025-11-03T07:16:00.045" v="1997" actId="20577"/>
          <ac:spMkLst>
            <pc:docMk/>
            <pc:sldMk cId="3858324626" sldId="446"/>
            <ac:spMk id="6" creationId="{F1CB417A-7898-4C37-5AA5-AEF11B01DAD2}"/>
          </ac:spMkLst>
        </pc:spChg>
      </pc:sldChg>
      <pc:sldChg chg="modSp mod">
        <pc:chgData name="Steffen Oppel" userId="e651edb2-1d85-4343-983c-37c3a469366e" providerId="ADAL" clId="{08CE912D-47E4-4490-98F3-AA9AB6AF338A}" dt="2025-10-24T15:42:50.596" v="542" actId="20577"/>
        <pc:sldMkLst>
          <pc:docMk/>
          <pc:sldMk cId="223311131" sldId="447"/>
        </pc:sldMkLst>
        <pc:spChg chg="mod">
          <ac:chgData name="Steffen Oppel" userId="e651edb2-1d85-4343-983c-37c3a469366e" providerId="ADAL" clId="{08CE912D-47E4-4490-98F3-AA9AB6AF338A}" dt="2025-10-24T15:42:50.596" v="542" actId="20577"/>
          <ac:spMkLst>
            <pc:docMk/>
            <pc:sldMk cId="223311131" sldId="447"/>
            <ac:spMk id="2" creationId="{E6CAA9B2-3FE9-08A4-BA9E-69661E8D1BAE}"/>
          </ac:spMkLst>
        </pc:spChg>
      </pc:sldChg>
      <pc:sldChg chg="addSp modSp mod modAnim">
        <pc:chgData name="Steffen Oppel" userId="e651edb2-1d85-4343-983c-37c3a469366e" providerId="ADAL" clId="{08CE912D-47E4-4490-98F3-AA9AB6AF338A}" dt="2025-11-03T07:18:18.899" v="1999" actId="207"/>
        <pc:sldMkLst>
          <pc:docMk/>
          <pc:sldMk cId="961827466" sldId="450"/>
        </pc:sldMkLst>
        <pc:spChg chg="mod ord">
          <ac:chgData name="Steffen Oppel" userId="e651edb2-1d85-4343-983c-37c3a469366e" providerId="ADAL" clId="{08CE912D-47E4-4490-98F3-AA9AB6AF338A}" dt="2025-11-03T07:18:18.899" v="1999" actId="207"/>
          <ac:spMkLst>
            <pc:docMk/>
            <pc:sldMk cId="961827466" sldId="450"/>
            <ac:spMk id="6" creationId="{F0A21BF7-67B0-C848-7B62-D01C203F7ADF}"/>
          </ac:spMkLst>
        </pc:spChg>
        <pc:picChg chg="add mod">
          <ac:chgData name="Steffen Oppel" userId="e651edb2-1d85-4343-983c-37c3a469366e" providerId="ADAL" clId="{08CE912D-47E4-4490-98F3-AA9AB6AF338A}" dt="2025-10-24T14:32:41.404" v="43" actId="1076"/>
          <ac:picMkLst>
            <pc:docMk/>
            <pc:sldMk cId="961827466" sldId="450"/>
            <ac:picMk id="4" creationId="{6C70446A-A33D-2CFB-1CD7-09F19804A514}"/>
          </ac:picMkLst>
        </pc:picChg>
        <pc:picChg chg="add mod">
          <ac:chgData name="Steffen Oppel" userId="e651edb2-1d85-4343-983c-37c3a469366e" providerId="ADAL" clId="{08CE912D-47E4-4490-98F3-AA9AB6AF338A}" dt="2025-10-24T14:32:30.172" v="41" actId="1076"/>
          <ac:picMkLst>
            <pc:docMk/>
            <pc:sldMk cId="961827466" sldId="450"/>
            <ac:picMk id="7" creationId="{00367AAF-79E8-E87E-74A3-E53578E7223D}"/>
          </ac:picMkLst>
        </pc:picChg>
      </pc:sldChg>
      <pc:sldChg chg="addSp modSp mod modAnim">
        <pc:chgData name="Steffen Oppel" userId="e651edb2-1d85-4343-983c-37c3a469366e" providerId="ADAL" clId="{08CE912D-47E4-4490-98F3-AA9AB6AF338A}" dt="2025-10-28T08:04:03.709" v="1786"/>
        <pc:sldMkLst>
          <pc:docMk/>
          <pc:sldMk cId="1582872019" sldId="451"/>
        </pc:sldMkLst>
        <pc:spChg chg="mod">
          <ac:chgData name="Steffen Oppel" userId="e651edb2-1d85-4343-983c-37c3a469366e" providerId="ADAL" clId="{08CE912D-47E4-4490-98F3-AA9AB6AF338A}" dt="2025-10-24T16:14:06.144" v="1052" actId="20577"/>
          <ac:spMkLst>
            <pc:docMk/>
            <pc:sldMk cId="1582872019" sldId="451"/>
            <ac:spMk id="2" creationId="{B30D97A8-E2F1-FDF9-1F88-0C2B4C903A51}"/>
          </ac:spMkLst>
        </pc:spChg>
        <pc:spChg chg="mod">
          <ac:chgData name="Steffen Oppel" userId="e651edb2-1d85-4343-983c-37c3a469366e" providerId="ADAL" clId="{08CE912D-47E4-4490-98F3-AA9AB6AF338A}" dt="2025-10-24T16:13:43.555" v="1046" actId="1076"/>
          <ac:spMkLst>
            <pc:docMk/>
            <pc:sldMk cId="1582872019" sldId="451"/>
            <ac:spMk id="6" creationId="{18D4EB95-2BD2-7DB4-80D7-F6FF164F7D2D}"/>
          </ac:spMkLst>
        </pc:spChg>
        <pc:picChg chg="add mod">
          <ac:chgData name="Steffen Oppel" userId="e651edb2-1d85-4343-983c-37c3a469366e" providerId="ADAL" clId="{08CE912D-47E4-4490-98F3-AA9AB6AF338A}" dt="2025-10-24T15:53:57.365" v="744" actId="1076"/>
          <ac:picMkLst>
            <pc:docMk/>
            <pc:sldMk cId="1582872019" sldId="451"/>
            <ac:picMk id="4" creationId="{0C75AC52-DD4C-59F7-E782-CAA5E75A0238}"/>
          </ac:picMkLst>
        </pc:picChg>
        <pc:picChg chg="add mod">
          <ac:chgData name="Steffen Oppel" userId="e651edb2-1d85-4343-983c-37c3a469366e" providerId="ADAL" clId="{08CE912D-47E4-4490-98F3-AA9AB6AF338A}" dt="2025-10-24T16:00:10.893" v="748" actId="1076"/>
          <ac:picMkLst>
            <pc:docMk/>
            <pc:sldMk cId="1582872019" sldId="451"/>
            <ac:picMk id="7" creationId="{CE3DBC52-5DFA-B86D-9EDD-25DF525D296C}"/>
          </ac:picMkLst>
        </pc:picChg>
        <pc:picChg chg="add mod">
          <ac:chgData name="Steffen Oppel" userId="e651edb2-1d85-4343-983c-37c3a469366e" providerId="ADAL" clId="{08CE912D-47E4-4490-98F3-AA9AB6AF338A}" dt="2025-10-24T16:02:01.941" v="756" actId="14100"/>
          <ac:picMkLst>
            <pc:docMk/>
            <pc:sldMk cId="1582872019" sldId="451"/>
            <ac:picMk id="9" creationId="{65560566-8E74-6141-8581-D052BA90077D}"/>
          </ac:picMkLst>
        </pc:picChg>
      </pc:sldChg>
      <pc:sldChg chg="addSp modSp mod modAnim">
        <pc:chgData name="Steffen Oppel" userId="e651edb2-1d85-4343-983c-37c3a469366e" providerId="ADAL" clId="{08CE912D-47E4-4490-98F3-AA9AB6AF338A}" dt="2025-10-24T16:14:12.851" v="1057" actId="20577"/>
        <pc:sldMkLst>
          <pc:docMk/>
          <pc:sldMk cId="3825213886" sldId="452"/>
        </pc:sldMkLst>
        <pc:spChg chg="mod">
          <ac:chgData name="Steffen Oppel" userId="e651edb2-1d85-4343-983c-37c3a469366e" providerId="ADAL" clId="{08CE912D-47E4-4490-98F3-AA9AB6AF338A}" dt="2025-10-24T16:14:12.851" v="1057" actId="20577"/>
          <ac:spMkLst>
            <pc:docMk/>
            <pc:sldMk cId="3825213886" sldId="452"/>
            <ac:spMk id="2" creationId="{0372C611-2319-DB1D-F2A2-6879D5DCC1F6}"/>
          </ac:spMkLst>
        </pc:spChg>
        <pc:spChg chg="mod">
          <ac:chgData name="Steffen Oppel" userId="e651edb2-1d85-4343-983c-37c3a469366e" providerId="ADAL" clId="{08CE912D-47E4-4490-98F3-AA9AB6AF338A}" dt="2025-10-24T16:11:26.152" v="1032" actId="207"/>
          <ac:spMkLst>
            <pc:docMk/>
            <pc:sldMk cId="3825213886" sldId="452"/>
            <ac:spMk id="6" creationId="{67C8EB42-96DA-99B6-15D7-5B31E44AE4B9}"/>
          </ac:spMkLst>
        </pc:spChg>
        <pc:picChg chg="add mod">
          <ac:chgData name="Steffen Oppel" userId="e651edb2-1d85-4343-983c-37c3a469366e" providerId="ADAL" clId="{08CE912D-47E4-4490-98F3-AA9AB6AF338A}" dt="2025-10-24T16:08:05.746" v="810" actId="1076"/>
          <ac:picMkLst>
            <pc:docMk/>
            <pc:sldMk cId="3825213886" sldId="452"/>
            <ac:picMk id="4" creationId="{0C8E1952-77BB-B623-4CDA-C61985D49D36}"/>
          </ac:picMkLst>
        </pc:picChg>
        <pc:picChg chg="add mod">
          <ac:chgData name="Steffen Oppel" userId="e651edb2-1d85-4343-983c-37c3a469366e" providerId="ADAL" clId="{08CE912D-47E4-4490-98F3-AA9AB6AF338A}" dt="2025-10-24T16:12:01.811" v="1040" actId="1076"/>
          <ac:picMkLst>
            <pc:docMk/>
            <pc:sldMk cId="3825213886" sldId="452"/>
            <ac:picMk id="7" creationId="{B89149AE-ED3C-8037-31C3-7FAF0DF4B087}"/>
          </ac:picMkLst>
        </pc:picChg>
      </pc:sldChg>
      <pc:sldChg chg="addSp modSp mod modAnim">
        <pc:chgData name="Steffen Oppel" userId="e651edb2-1d85-4343-983c-37c3a469366e" providerId="ADAL" clId="{08CE912D-47E4-4490-98F3-AA9AB6AF338A}" dt="2025-10-28T08:06:28.049" v="1792"/>
        <pc:sldMkLst>
          <pc:docMk/>
          <pc:sldMk cId="1597389408" sldId="453"/>
        </pc:sldMkLst>
        <pc:spChg chg="add mod">
          <ac:chgData name="Steffen Oppel" userId="e651edb2-1d85-4343-983c-37c3a469366e" providerId="ADAL" clId="{08CE912D-47E4-4490-98F3-AA9AB6AF338A}" dt="2025-10-28T08:06:18.716" v="1790" actId="208"/>
          <ac:spMkLst>
            <pc:docMk/>
            <pc:sldMk cId="1597389408" sldId="453"/>
            <ac:spMk id="3" creationId="{C790F9A4-A32D-0932-B767-4B33E54A1A2C}"/>
          </ac:spMkLst>
        </pc:spChg>
      </pc:sldChg>
      <pc:sldChg chg="addSp delSp modSp mod addAnim delAnim modAnim">
        <pc:chgData name="Steffen Oppel" userId="e651edb2-1d85-4343-983c-37c3a469366e" providerId="ADAL" clId="{08CE912D-47E4-4490-98F3-AA9AB6AF338A}" dt="2025-11-03T07:20:05.037" v="2003" actId="1076"/>
        <pc:sldMkLst>
          <pc:docMk/>
          <pc:sldMk cId="2098216681" sldId="454"/>
        </pc:sldMkLst>
        <pc:spChg chg="mod">
          <ac:chgData name="Steffen Oppel" userId="e651edb2-1d85-4343-983c-37c3a469366e" providerId="ADAL" clId="{08CE912D-47E4-4490-98F3-AA9AB6AF338A}" dt="2025-10-24T14:40:38.443" v="255" actId="20577"/>
          <ac:spMkLst>
            <pc:docMk/>
            <pc:sldMk cId="2098216681" sldId="454"/>
            <ac:spMk id="6" creationId="{76BA4A2B-A155-C0A2-7D5C-52E521ABF44E}"/>
          </ac:spMkLst>
        </pc:spChg>
        <pc:spChg chg="add mod">
          <ac:chgData name="Steffen Oppel" userId="e651edb2-1d85-4343-983c-37c3a469366e" providerId="ADAL" clId="{08CE912D-47E4-4490-98F3-AA9AB6AF338A}" dt="2025-10-24T14:44:34.161" v="273" actId="14100"/>
          <ac:spMkLst>
            <pc:docMk/>
            <pc:sldMk cId="2098216681" sldId="454"/>
            <ac:spMk id="12" creationId="{43D00B9B-42B7-FBD6-73FD-CE06E85B9D39}"/>
          </ac:spMkLst>
        </pc:spChg>
        <pc:spChg chg="add mod">
          <ac:chgData name="Steffen Oppel" userId="e651edb2-1d85-4343-983c-37c3a469366e" providerId="ADAL" clId="{08CE912D-47E4-4490-98F3-AA9AB6AF338A}" dt="2025-10-24T14:44:48.233" v="276" actId="1076"/>
          <ac:spMkLst>
            <pc:docMk/>
            <pc:sldMk cId="2098216681" sldId="454"/>
            <ac:spMk id="13" creationId="{0E4BF209-F778-C1B3-0ECF-77DF2FBA0841}"/>
          </ac:spMkLst>
        </pc:spChg>
        <pc:spChg chg="add mod">
          <ac:chgData name="Steffen Oppel" userId="e651edb2-1d85-4343-983c-37c3a469366e" providerId="ADAL" clId="{08CE912D-47E4-4490-98F3-AA9AB6AF338A}" dt="2025-10-24T14:44:42.631" v="275" actId="14100"/>
          <ac:spMkLst>
            <pc:docMk/>
            <pc:sldMk cId="2098216681" sldId="454"/>
            <ac:spMk id="14" creationId="{04100B7D-D050-3DF6-9AB6-7A02D6A79749}"/>
          </ac:spMkLst>
        </pc:spChg>
        <pc:picChg chg="add del mod ord">
          <ac:chgData name="Steffen Oppel" userId="e651edb2-1d85-4343-983c-37c3a469366e" providerId="ADAL" clId="{08CE912D-47E4-4490-98F3-AA9AB6AF338A}" dt="2025-11-03T07:20:03.976" v="2002" actId="478"/>
          <ac:picMkLst>
            <pc:docMk/>
            <pc:sldMk cId="2098216681" sldId="454"/>
            <ac:picMk id="9" creationId="{F03A6E05-CEF2-EF45-68DC-377D6C212B96}"/>
          </ac:picMkLst>
        </pc:picChg>
        <pc:picChg chg="add mod ord">
          <ac:chgData name="Steffen Oppel" userId="e651edb2-1d85-4343-983c-37c3a469366e" providerId="ADAL" clId="{08CE912D-47E4-4490-98F3-AA9AB6AF338A}" dt="2025-11-03T07:20:05.037" v="2003" actId="1076"/>
          <ac:picMkLst>
            <pc:docMk/>
            <pc:sldMk cId="2098216681" sldId="454"/>
            <ac:picMk id="11" creationId="{1F8D6917-0D30-8957-A0E0-0BA8F6964021}"/>
          </ac:picMkLst>
        </pc:picChg>
      </pc:sldChg>
      <pc:sldChg chg="addSp delSp modSp add mod delAnim modAnim">
        <pc:chgData name="Steffen Oppel" userId="e651edb2-1d85-4343-983c-37c3a469366e" providerId="ADAL" clId="{08CE912D-47E4-4490-98F3-AA9AB6AF338A}" dt="2025-10-24T15:42:04.503" v="506"/>
        <pc:sldMkLst>
          <pc:docMk/>
          <pc:sldMk cId="2864245266" sldId="455"/>
        </pc:sldMkLst>
        <pc:spChg chg="mod">
          <ac:chgData name="Steffen Oppel" userId="e651edb2-1d85-4343-983c-37c3a469366e" providerId="ADAL" clId="{08CE912D-47E4-4490-98F3-AA9AB6AF338A}" dt="2025-10-24T15:26:38.881" v="290" actId="20577"/>
          <ac:spMkLst>
            <pc:docMk/>
            <pc:sldMk cId="2864245266" sldId="455"/>
            <ac:spMk id="2" creationId="{C048144C-D8B1-474A-1315-EAB3F0ED81E0}"/>
          </ac:spMkLst>
        </pc:spChg>
        <pc:spChg chg="mod">
          <ac:chgData name="Steffen Oppel" userId="e651edb2-1d85-4343-983c-37c3a469366e" providerId="ADAL" clId="{08CE912D-47E4-4490-98F3-AA9AB6AF338A}" dt="2025-10-24T15:34:31.922" v="499" actId="20577"/>
          <ac:spMkLst>
            <pc:docMk/>
            <pc:sldMk cId="2864245266" sldId="455"/>
            <ac:spMk id="6" creationId="{276190D7-7636-1758-7A4D-6986C013AAF1}"/>
          </ac:spMkLst>
        </pc:spChg>
        <pc:picChg chg="add mod">
          <ac:chgData name="Steffen Oppel" userId="e651edb2-1d85-4343-983c-37c3a469366e" providerId="ADAL" clId="{08CE912D-47E4-4490-98F3-AA9AB6AF338A}" dt="2025-10-24T15:27:21.942" v="334" actId="1076"/>
          <ac:picMkLst>
            <pc:docMk/>
            <pc:sldMk cId="2864245266" sldId="455"/>
            <ac:picMk id="4" creationId="{B0FD76DE-C615-E925-CA38-866F58A50649}"/>
          </ac:picMkLst>
        </pc:picChg>
        <pc:picChg chg="add mod">
          <ac:chgData name="Steffen Oppel" userId="e651edb2-1d85-4343-983c-37c3a469366e" providerId="ADAL" clId="{08CE912D-47E4-4490-98F3-AA9AB6AF338A}" dt="2025-10-24T15:35:45.906" v="504" actId="1076"/>
          <ac:picMkLst>
            <pc:docMk/>
            <pc:sldMk cId="2864245266" sldId="455"/>
            <ac:picMk id="7" creationId="{14DF372F-2790-F5AB-4D0E-384FA6EB0329}"/>
          </ac:picMkLst>
        </pc:picChg>
      </pc:sldChg>
      <pc:sldChg chg="addSp delSp modSp add mod delAnim modAnim">
        <pc:chgData name="Steffen Oppel" userId="e651edb2-1d85-4343-983c-37c3a469366e" providerId="ADAL" clId="{08CE912D-47E4-4490-98F3-AA9AB6AF338A}" dt="2025-10-24T16:20:14.752" v="1186"/>
        <pc:sldMkLst>
          <pc:docMk/>
          <pc:sldMk cId="1968047086" sldId="456"/>
        </pc:sldMkLst>
        <pc:spChg chg="mod">
          <ac:chgData name="Steffen Oppel" userId="e651edb2-1d85-4343-983c-37c3a469366e" providerId="ADAL" clId="{08CE912D-47E4-4490-98F3-AA9AB6AF338A}" dt="2025-10-24T16:14:19.776" v="1065" actId="20577"/>
          <ac:spMkLst>
            <pc:docMk/>
            <pc:sldMk cId="1968047086" sldId="456"/>
            <ac:spMk id="2" creationId="{70F3F48E-9922-327A-C993-00AD912C89E8}"/>
          </ac:spMkLst>
        </pc:spChg>
        <pc:spChg chg="mod">
          <ac:chgData name="Steffen Oppel" userId="e651edb2-1d85-4343-983c-37c3a469366e" providerId="ADAL" clId="{08CE912D-47E4-4490-98F3-AA9AB6AF338A}" dt="2025-10-24T16:17:34.685" v="1170" actId="20577"/>
          <ac:spMkLst>
            <pc:docMk/>
            <pc:sldMk cId="1968047086" sldId="456"/>
            <ac:spMk id="6" creationId="{6690BDC7-0143-3A81-0A20-4D785CD263A3}"/>
          </ac:spMkLst>
        </pc:spChg>
        <pc:picChg chg="add mod">
          <ac:chgData name="Steffen Oppel" userId="e651edb2-1d85-4343-983c-37c3a469366e" providerId="ADAL" clId="{08CE912D-47E4-4490-98F3-AA9AB6AF338A}" dt="2025-10-24T16:16:43.861" v="1117" actId="1076"/>
          <ac:picMkLst>
            <pc:docMk/>
            <pc:sldMk cId="1968047086" sldId="456"/>
            <ac:picMk id="5" creationId="{7E6E271B-F67E-49E8-FA5A-5E0BD93AD35E}"/>
          </ac:picMkLst>
        </pc:picChg>
        <pc:picChg chg="add mod">
          <ac:chgData name="Steffen Oppel" userId="e651edb2-1d85-4343-983c-37c3a469366e" providerId="ADAL" clId="{08CE912D-47E4-4490-98F3-AA9AB6AF338A}" dt="2025-10-24T16:18:59.254" v="1181" actId="14100"/>
          <ac:picMkLst>
            <pc:docMk/>
            <pc:sldMk cId="1968047086" sldId="456"/>
            <ac:picMk id="10" creationId="{AF224F95-9E1A-0176-49B4-4E17EB5C4961}"/>
          </ac:picMkLst>
        </pc:picChg>
        <pc:picChg chg="add mod">
          <ac:chgData name="Steffen Oppel" userId="e651edb2-1d85-4343-983c-37c3a469366e" providerId="ADAL" clId="{08CE912D-47E4-4490-98F3-AA9AB6AF338A}" dt="2025-10-24T16:19:55.928" v="1184" actId="14100"/>
          <ac:picMkLst>
            <pc:docMk/>
            <pc:sldMk cId="1968047086" sldId="456"/>
            <ac:picMk id="12" creationId="{54AF051B-A0D6-50A1-6FEC-D2CF3F86384A}"/>
          </ac:picMkLst>
        </pc:picChg>
      </pc:sldChg>
      <pc:sldChg chg="addSp delSp modSp add mod delAnim modAnim">
        <pc:chgData name="Steffen Oppel" userId="e651edb2-1d85-4343-983c-37c3a469366e" providerId="ADAL" clId="{08CE912D-47E4-4490-98F3-AA9AB6AF338A}" dt="2025-10-28T09:02:20.705" v="1897"/>
        <pc:sldMkLst>
          <pc:docMk/>
          <pc:sldMk cId="1437243006" sldId="457"/>
        </pc:sldMkLst>
        <pc:spChg chg="mod">
          <ac:chgData name="Steffen Oppel" userId="e651edb2-1d85-4343-983c-37c3a469366e" providerId="ADAL" clId="{08CE912D-47E4-4490-98F3-AA9AB6AF338A}" dt="2025-10-24T16:14:26.092" v="1074" actId="20577"/>
          <ac:spMkLst>
            <pc:docMk/>
            <pc:sldMk cId="1437243006" sldId="457"/>
            <ac:spMk id="2" creationId="{586CB4E2-A121-5A2D-37DB-523CE75BA407}"/>
          </ac:spMkLst>
        </pc:spChg>
        <pc:spChg chg="mod">
          <ac:chgData name="Steffen Oppel" userId="e651edb2-1d85-4343-983c-37c3a469366e" providerId="ADAL" clId="{08CE912D-47E4-4490-98F3-AA9AB6AF338A}" dt="2025-10-28T08:11:06.543" v="1861" actId="20577"/>
          <ac:spMkLst>
            <pc:docMk/>
            <pc:sldMk cId="1437243006" sldId="457"/>
            <ac:spMk id="6" creationId="{5E46ED4B-CCBE-C009-5263-46016463C1CD}"/>
          </ac:spMkLst>
        </pc:spChg>
        <pc:picChg chg="add mod">
          <ac:chgData name="Steffen Oppel" userId="e651edb2-1d85-4343-983c-37c3a469366e" providerId="ADAL" clId="{08CE912D-47E4-4490-98F3-AA9AB6AF338A}" dt="2025-10-24T16:22:19.374" v="1221" actId="1076"/>
          <ac:picMkLst>
            <pc:docMk/>
            <pc:sldMk cId="1437243006" sldId="457"/>
            <ac:picMk id="5" creationId="{57971DE8-B361-A583-40B2-934DE32295A3}"/>
          </ac:picMkLst>
        </pc:picChg>
        <pc:picChg chg="add mod">
          <ac:chgData name="Steffen Oppel" userId="e651edb2-1d85-4343-983c-37c3a469366e" providerId="ADAL" clId="{08CE912D-47E4-4490-98F3-AA9AB6AF338A}" dt="2025-10-28T09:02:06.151" v="1895" actId="1076"/>
          <ac:picMkLst>
            <pc:docMk/>
            <pc:sldMk cId="1437243006" sldId="457"/>
            <ac:picMk id="9" creationId="{925C676B-3B17-4179-52C9-D2C577BCE0CE}"/>
          </ac:picMkLst>
        </pc:picChg>
      </pc:sldChg>
      <pc:sldChg chg="addSp delSp modSp mod">
        <pc:chgData name="Steffen Oppel" userId="e651edb2-1d85-4343-983c-37c3a469366e" providerId="ADAL" clId="{08CE912D-47E4-4490-98F3-AA9AB6AF338A}" dt="2025-10-28T09:01:48.874" v="1889" actId="478"/>
        <pc:sldMkLst>
          <pc:docMk/>
          <pc:sldMk cId="1759955547" sldId="458"/>
        </pc:sldMkLst>
        <pc:spChg chg="add mod">
          <ac:chgData name="Steffen Oppel" userId="e651edb2-1d85-4343-983c-37c3a469366e" providerId="ADAL" clId="{08CE912D-47E4-4490-98F3-AA9AB6AF338A}" dt="2025-10-28T08:19:21.767" v="1878" actId="207"/>
          <ac:spMkLst>
            <pc:docMk/>
            <pc:sldMk cId="1759955547" sldId="458"/>
            <ac:spMk id="5" creationId="{E4F36D84-3E35-8873-620E-28B52E6342ED}"/>
          </ac:spMkLst>
        </pc:spChg>
      </pc:sldChg>
      <pc:sldChg chg="addSp delSp modSp mod modAnim">
        <pc:chgData name="Steffen Oppel" userId="e651edb2-1d85-4343-983c-37c3a469366e" providerId="ADAL" clId="{08CE912D-47E4-4490-98F3-AA9AB6AF338A}" dt="2025-10-28T08:27:24.876" v="1888" actId="1076"/>
        <pc:sldMkLst>
          <pc:docMk/>
          <pc:sldMk cId="3657364640" sldId="459"/>
        </pc:sldMkLst>
        <pc:spChg chg="mod">
          <ac:chgData name="Steffen Oppel" userId="e651edb2-1d85-4343-983c-37c3a469366e" providerId="ADAL" clId="{08CE912D-47E4-4490-98F3-AA9AB6AF338A}" dt="2025-10-28T07:47:43.151" v="1768" actId="1076"/>
          <ac:spMkLst>
            <pc:docMk/>
            <pc:sldMk cId="3657364640" sldId="459"/>
            <ac:spMk id="6" creationId="{ABE9F052-8C28-9184-5858-3AA6CDDDB387}"/>
          </ac:spMkLst>
        </pc:spChg>
        <pc:picChg chg="add mod">
          <ac:chgData name="Steffen Oppel" userId="e651edb2-1d85-4343-983c-37c3a469366e" providerId="ADAL" clId="{08CE912D-47E4-4490-98F3-AA9AB6AF338A}" dt="2025-10-28T08:27:24.876" v="1888" actId="1076"/>
          <ac:picMkLst>
            <pc:docMk/>
            <pc:sldMk cId="3657364640" sldId="459"/>
            <ac:picMk id="7" creationId="{B3F41753-794A-5622-8C3D-C7172C5BB806}"/>
          </ac:picMkLst>
        </pc:picChg>
        <pc:picChg chg="add mod">
          <ac:chgData name="Steffen Oppel" userId="e651edb2-1d85-4343-983c-37c3a469366e" providerId="ADAL" clId="{08CE912D-47E4-4490-98F3-AA9AB6AF338A}" dt="2025-10-28T08:27:22.508" v="1887" actId="1076"/>
          <ac:picMkLst>
            <pc:docMk/>
            <pc:sldMk cId="3657364640" sldId="459"/>
            <ac:picMk id="9" creationId="{0E99691B-FA73-DDA5-06BF-AF05BC0A9CB6}"/>
          </ac:picMkLst>
        </pc:picChg>
        <pc:picChg chg="add mod">
          <ac:chgData name="Steffen Oppel" userId="e651edb2-1d85-4343-983c-37c3a469366e" providerId="ADAL" clId="{08CE912D-47E4-4490-98F3-AA9AB6AF338A}" dt="2025-10-28T08:27:10.357" v="1886" actId="1076"/>
          <ac:picMkLst>
            <pc:docMk/>
            <pc:sldMk cId="3657364640" sldId="459"/>
            <ac:picMk id="13" creationId="{8DC144E0-4270-8CF3-21F4-EEA26815DC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74EA8-84CF-A948-A692-3182148DFEC6}" type="datetimeFigureOut">
              <a:rPr lang="de-DE" smtClean="0"/>
              <a:t>03.11.2025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5649B-6CD4-A145-9893-9512D49715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4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5649B-6CD4-A145-9893-9512D497150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795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477CD-3983-0370-BA35-BFBC6725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83588-EC25-5ADE-DEBF-0EEB3511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5966A-EECF-2527-A3A7-E628A209E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A5D76-F1A7-22CB-66DB-5835907B4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89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7B9A8-DB2D-C6A3-F182-6A60F77FD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AEADD-2A93-870C-F0FF-DFE6E3850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5C4AB-2377-0794-B0D2-8E19225C1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05B11-B243-D5D3-FB35-101DCB095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57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81080-3D71-4C72-AE2B-70A449A0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46E5F-4C84-23F9-9219-460F411B0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D94CD-6F10-B0BF-2867-F0BF3881D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C336C-1CE6-E1CA-430F-CA77DF6AC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40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8D77F-8D37-0BBF-35B2-EAC035E7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FAF47-D4AD-75B8-7842-EC10A7FA5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3A8B4-DFB6-91FD-ACA0-B3AC1EDBF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8E632-5CF0-9D5B-FBCF-68C62F672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5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30ACF-090C-04A9-E40B-1103A00D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B4F12-97FC-F49F-730B-34F74623C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3E83A-7CEE-6A3B-0F33-BB2364469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90C41-104F-87A1-9535-BBC8C8FD1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049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742E5-6B99-A6A6-F490-95F4F091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D0933-6C13-5F57-4CF7-F78FE859B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AB0F5-72BC-0296-1F16-7966BC30F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137CC-FB81-A4B7-2B8A-DAD688E1C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916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1270-37A2-A1F4-67CC-01F41B18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CDE81A-8E19-722E-0C4F-7A7DA7571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7D764-08D5-B206-6DAF-9FACD0E6D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86E02-6FBE-6C18-5502-C4FACB1EC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96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0BC57-9ABC-22F8-DA0E-CA170CAF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53AA0-6C6E-4ACE-E1C9-7A7C042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1EBBE-2AC4-1FF9-74BD-F83FADCE1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67E5B-D63F-3115-72AE-8225C7C76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0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C7030-BD43-C673-C67C-D874156F3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C53D64-1D2B-C853-7DE6-7C09411F0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96A47-034C-488B-940A-B5C2C6CE1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233D9-CAF1-132F-411F-A02B39C2F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27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0BC57-9ABC-22F8-DA0E-CA170CAF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53AA0-6C6E-4ACE-E1C9-7A7C042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1EBBE-2AC4-1FF9-74BD-F83FADCE1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67E5B-D63F-3115-72AE-8225C7C76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93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0BC57-9ABC-22F8-DA0E-CA170CAF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53AA0-6C6E-4ACE-E1C9-7A7C042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1EBBE-2AC4-1FF9-74BD-F83FADCE1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67E5B-D63F-3115-72AE-8225C7C76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36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0BC57-9ABC-22F8-DA0E-CA170CAF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53AA0-6C6E-4ACE-E1C9-7A7C042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1EBBE-2AC4-1FF9-74BD-F83FADCE1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67E5B-D63F-3115-72AE-8225C7C76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89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9A440-5B63-25D5-A93C-CF4F1EF21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DD8A28-C9ED-138F-5563-C93493E0D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79A23-DFA2-97EC-E72F-652FD27CE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9BAB6-6D1B-18A5-AEA5-A9D53DE4D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682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64B80-4E0E-EC5B-F3DC-0A0722305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34137-8774-5C9A-C812-C4F86D63A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CC0FE-1DFC-33DB-F9B7-0231EEAE4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3EB5E-3A4F-79AE-775B-E2BBE64C9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027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CCFB-1493-9548-9AB9-1B22C989B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6B252-45EE-8B90-433D-FC7FA4D4E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76939-268C-4772-6FBA-7412D6AB6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4587C-513E-966E-A0C8-DF2D29AF6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5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DD927-3FCC-3BCE-A201-BA8633D2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BE200-5A9C-DBF5-2E8F-D2854CD53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561CAB-ACF3-C426-5FF9-83C599C8B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AF9EF-08CD-58DB-667C-73C50EC06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698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2283-0B58-69DF-9BE5-C173E67B4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B2A52-8677-C099-F9D0-F7FAB8E11E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64791-F168-0DD4-064E-D776CD2B9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FAAB1-1C5F-0113-8605-50E4E7AD5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D05C4-259F-4809-BD24-348A69D2668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55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FE2C15E-89AD-394B-8ECA-FA037E8CE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032D9-43AA-3D48-B721-C448BB6B311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57057" y="1208659"/>
            <a:ext cx="11425143" cy="497562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000" baseline="0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C91C19-5B1C-2F45-99FA-9ED215AA5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20" y="1082591"/>
            <a:ext cx="11445267" cy="1260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03BB3A-77D4-4849-9023-D2AF47582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559" y="2712552"/>
            <a:ext cx="9144000" cy="2387600"/>
          </a:xfrm>
        </p:spPr>
        <p:txBody>
          <a:bodyPr anchor="ctr" anchorCtr="0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360919-88A9-7744-8EA1-1975638DB7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00" y="360000"/>
            <a:ext cx="1800000" cy="50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3C50C4-5C9E-3A49-85FF-700F2AAFC5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 rot="16200000">
            <a:off x="10535007" y="2213541"/>
            <a:ext cx="2134844" cy="204623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600" b="0" i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© Fotograf</a:t>
            </a:r>
          </a:p>
        </p:txBody>
      </p:sp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D7465CCC-A8C7-220B-6A0E-DBB6B40AA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654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40E0C53-ED68-A640-8B9E-9532C0E896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6FEB93-10F8-B24C-BB77-DCECA631F5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399" cy="9001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00" y="1446028"/>
            <a:ext cx="11372400" cy="47309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6427F51-A408-504F-92D7-FCC555B8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4798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50AD5-6246-0C02-8AAC-29FFF07B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8" y="653281"/>
            <a:ext cx="9972000" cy="4869696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5000" b="0" i="1" baseline="0">
                <a:solidFill>
                  <a:srgbClr val="646464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EB9F0B-118F-9A30-0E1E-37D5D6A515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AC7FE1-9A4E-96C3-951B-E81000153E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1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66218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59C706A3-4FB0-5A93-941E-8CFE4544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28295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Links 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D6AC36A-1B6D-BE4B-8586-1EE68E6D00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703715-4AFD-FA47-A868-2B07A6257D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87A9-E655-CD43-A1DC-3AE2D2B6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4872"/>
            <a:ext cx="320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CA4CD-AA7D-E044-80EC-715A1DFE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60000"/>
            <a:ext cx="7772400" cy="55836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D363255-0782-3447-82F1-923B2C3258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1000" y="2423902"/>
            <a:ext cx="3200400" cy="3519698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C650B598-3439-CBA4-E83A-B0CFC09D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19214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558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4C96A9-CCF2-B348-8CF4-0C7871FA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200" y="1825625"/>
            <a:ext cx="5580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BF189-496A-F218-1A96-B13FBDA1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74360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62787A-47DC-7743-86E7-FDC898584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659FCA-13F2-8147-812D-D146FA34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90EB2-CA30-F84A-995E-FFA627DC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9" y="365125"/>
            <a:ext cx="113724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6BA94-79EF-8C4B-BEAA-940B29A33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00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6F8EEE-02EE-4247-9FCF-306711B2F4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5999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CB9E9D1-666B-184A-9405-F6166BEF6D6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62198" y="1825625"/>
            <a:ext cx="3420000" cy="435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2210289-458D-BB7E-36EE-6329DF24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12479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E6E9015-3AE7-C94C-96AE-9D3B1B085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5E6F526-C27F-8446-937E-FFEC1AA70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8E5864-1201-714E-ADA2-FA32E9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00" y="365125"/>
            <a:ext cx="11372400" cy="1149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067E9-66A4-7146-A401-EFD25190C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799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587F7D-22B4-EB45-81F9-EA8ADFF14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9799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67E6F2-D9AE-AA46-88D6-61A3F919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2200" y="1681163"/>
            <a:ext cx="55800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1799884-B35D-794F-B7A2-2E2E31C16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200" y="2505075"/>
            <a:ext cx="5580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3DF098E-7C07-617A-C800-9ABAE6D0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413069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5364C2B-78A0-EF48-9423-4458CE03D9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563" y="-6583"/>
            <a:ext cx="7772400" cy="24304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D0575A-6CED-3848-9175-4247F2B3FC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9907" y="296206"/>
            <a:ext cx="432000" cy="43200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E1B32BC7-98D1-B334-1F32-C3C5714A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254"/>
            <a:ext cx="774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</p:spTree>
    <p:extLst>
      <p:ext uri="{BB962C8B-B14F-4D97-AF65-F5344CB8AC3E}">
        <p14:creationId xmlns:p14="http://schemas.microsoft.com/office/powerpoint/2010/main" val="36792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663A13-86AC-F148-AC42-0985926A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5" y="320676"/>
            <a:ext cx="11727710" cy="7213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141CD2-AF9C-7345-BEB1-1E599871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145" y="1318437"/>
            <a:ext cx="11727710" cy="4858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440724-8BE7-CC45-8E3F-4502690B2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921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Fusszeile</a:t>
            </a:r>
            <a:r>
              <a:rPr lang="de-DE" dirty="0"/>
              <a:t> optional</a:t>
            </a: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45712EFF-5AF8-F575-2809-D8D5B08C1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CH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Sonntag, 6. April 1924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315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4" r:id="rId4"/>
    <p:sldLayoutId id="2147483657" r:id="rId5"/>
    <p:sldLayoutId id="2147483652" r:id="rId6"/>
    <p:sldLayoutId id="2147483656" r:id="rId7"/>
    <p:sldLayoutId id="2147483653" r:id="rId8"/>
    <p:sldLayoutId id="2147483655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ogelwarte.shinyapps.io/NestFind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://www.github.com/Vogelwarte/NestToo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:\Rotmilan\for_presentation\rk_flyoff1 (1 von 1).jpg">
            <a:extLst>
              <a:ext uri="{FF2B5EF4-FFF2-40B4-BE49-F238E27FC236}">
                <a16:creationId xmlns:a16="http://schemas.microsoft.com/office/drawing/2014/main" id="{94E8D94A-3711-47E5-4840-27951E8A7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2" t="8852" r="9362" b="14801"/>
          <a:stretch/>
        </p:blipFill>
        <p:spPr bwMode="auto">
          <a:xfrm>
            <a:off x="370045" y="1302934"/>
            <a:ext cx="11437643" cy="5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BA62031-707A-CA4D-BBBC-51FE6DA7E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6" y="1607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CH" sz="6000" dirty="0"/>
              <a:t>NestTool – </a:t>
            </a:r>
            <a:r>
              <a:rPr lang="de-CH" sz="6000" dirty="0" err="1"/>
              <a:t>extracting</a:t>
            </a:r>
            <a:r>
              <a:rPr lang="de-CH" sz="6000" dirty="0"/>
              <a:t> </a:t>
            </a:r>
            <a:r>
              <a:rPr lang="de-CH" sz="6000" dirty="0" err="1"/>
              <a:t>reproductive</a:t>
            </a:r>
            <a:r>
              <a:rPr lang="de-CH" sz="6000" dirty="0"/>
              <a:t> </a:t>
            </a:r>
            <a:r>
              <a:rPr lang="de-CH" sz="6000" dirty="0" err="1"/>
              <a:t>parameters</a:t>
            </a:r>
            <a:r>
              <a:rPr lang="de-CH" sz="6000" dirty="0"/>
              <a:t> </a:t>
            </a:r>
            <a:r>
              <a:rPr lang="de-CH" sz="6000" dirty="0" err="1"/>
              <a:t>from</a:t>
            </a:r>
            <a:r>
              <a:rPr lang="de-CH" sz="6000" dirty="0"/>
              <a:t> </a:t>
            </a:r>
            <a:r>
              <a:rPr lang="de-CH" sz="6000" dirty="0" err="1"/>
              <a:t>tracking</a:t>
            </a:r>
            <a:r>
              <a:rPr lang="de-CH" sz="6000" dirty="0"/>
              <a:t> </a:t>
            </a:r>
            <a:r>
              <a:rPr lang="de-CH" sz="6000" dirty="0" err="1"/>
              <a:t>data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8D192F-F57E-2E42-9EC0-2C51E3240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00" y="6356350"/>
            <a:ext cx="3732830" cy="365125"/>
          </a:xfrm>
          <a:prstGeom prst="rect">
            <a:avLst/>
          </a:prstGeom>
        </p:spPr>
        <p:txBody>
          <a:bodyPr/>
          <a:lstStyle/>
          <a:p>
            <a:r>
              <a:rPr lang="de-CH" dirty="0"/>
              <a:t>SOI Special Seminar November 2025</a:t>
            </a:r>
            <a:endParaRPr lang="de-DE" dirty="0"/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590D6780-2559-46C9-DC2B-F7D764BEB536}"/>
              </a:ext>
            </a:extLst>
          </p:cNvPr>
          <p:cNvSpPr txBox="1">
            <a:spLocks/>
          </p:cNvSpPr>
          <p:nvPr/>
        </p:nvSpPr>
        <p:spPr>
          <a:xfrm>
            <a:off x="780158" y="4639581"/>
            <a:ext cx="7194999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de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Steffen Oppel, Ursin M. Beeli, Martin U. Grüebler, Valentijn S. van Bergen, Martin Kolbe, Thomas Pfeiffer, Patrick Scherler</a:t>
            </a:r>
            <a:endParaRPr lang="en-US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80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160EC-2731-2A5D-3191-9DF467BE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276190D7-7636-1758-7A4D-6986C013AAF1}"/>
              </a:ext>
            </a:extLst>
          </p:cNvPr>
          <p:cNvSpPr txBox="1">
            <a:spLocks/>
          </p:cNvSpPr>
          <p:nvPr/>
        </p:nvSpPr>
        <p:spPr>
          <a:xfrm>
            <a:off x="1052503" y="1411356"/>
            <a:ext cx="10178713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provides</a:t>
            </a:r>
            <a:r>
              <a:rPr lang="de-CH" sz="2400" dirty="0"/>
              <a:t> </a:t>
            </a:r>
            <a:r>
              <a:rPr lang="de-CH" sz="2400" dirty="0" err="1"/>
              <a:t>progress</a:t>
            </a:r>
            <a:r>
              <a:rPr lang="de-CH" sz="2400" dirty="0"/>
              <a:t> </a:t>
            </a:r>
            <a:r>
              <a:rPr lang="de-CH" sz="2400" dirty="0" err="1"/>
              <a:t>report</a:t>
            </a:r>
            <a:endParaRPr lang="de-CH" sz="2400" dirty="0"/>
          </a:p>
          <a:p>
            <a:pPr marL="457200" indent="-457200"/>
            <a:r>
              <a:rPr lang="de-CH" sz="2400" dirty="0" err="1"/>
              <a:t>returns</a:t>
            </a:r>
            <a:r>
              <a:rPr lang="de-CH" sz="2400" dirty="0"/>
              <a:t> a </a:t>
            </a:r>
            <a:r>
              <a:rPr lang="de-CH" sz="2400" dirty="0" err="1"/>
              <a:t>list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6 </a:t>
            </a:r>
            <a:r>
              <a:rPr lang="de-CH" sz="2400" dirty="0" err="1"/>
              <a:t>objects</a:t>
            </a:r>
            <a:r>
              <a:rPr lang="de-CH" sz="2400" dirty="0"/>
              <a:t>: </a:t>
            </a:r>
            <a:r>
              <a:rPr lang="en-US" sz="2400" dirty="0"/>
              <a:t>summary, </a:t>
            </a:r>
            <a:r>
              <a:rPr lang="en-US" sz="2400" dirty="0" err="1"/>
              <a:t>pot_nests</a:t>
            </a:r>
            <a:r>
              <a:rPr lang="en-US" sz="2400" dirty="0"/>
              <a:t>, </a:t>
            </a:r>
            <a:r>
              <a:rPr lang="en-US" sz="2400" dirty="0" err="1"/>
              <a:t>nightlocs</a:t>
            </a:r>
            <a:r>
              <a:rPr lang="en-US" sz="2400" dirty="0"/>
              <a:t>, </a:t>
            </a:r>
            <a:r>
              <a:rPr lang="en-US" sz="2400" dirty="0" err="1"/>
              <a:t>daylocs</a:t>
            </a:r>
            <a:r>
              <a:rPr lang="en-US" sz="2400" dirty="0"/>
              <a:t>, </a:t>
            </a:r>
            <a:r>
              <a:rPr lang="en-US" sz="2400" dirty="0" err="1"/>
              <a:t>movementtrack</a:t>
            </a:r>
            <a:r>
              <a:rPr lang="en-US" sz="2400" dirty="0"/>
              <a:t>, and </a:t>
            </a:r>
            <a:r>
              <a:rPr lang="en-US" sz="2400" dirty="0" err="1"/>
              <a:t>nest_visits</a:t>
            </a:r>
            <a:r>
              <a:rPr lang="en-US" sz="2400" dirty="0"/>
              <a:t> – you need to specify which </a:t>
            </a:r>
            <a:r>
              <a:rPr lang="en-US" sz="2400" dirty="0" err="1"/>
              <a:t>data.frame</a:t>
            </a:r>
            <a:r>
              <a:rPr lang="en-US" sz="2400" dirty="0"/>
              <a:t> to use in subsequent functions</a:t>
            </a:r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48144C-D8B1-474A-1315-EAB3F0ED81E0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Running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data_prep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D76DE-C615-E925-CA38-866F58A5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96" y="2909651"/>
            <a:ext cx="9780208" cy="1376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F372F-2790-F5AB-4D0E-384FA6EB0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905" y="3025087"/>
            <a:ext cx="5893121" cy="36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D697-13F3-6E90-BA3E-35848257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18D4EB95-2BD2-7DB4-80D7-F6FF164F7D2D}"/>
              </a:ext>
            </a:extLst>
          </p:cNvPr>
          <p:cNvSpPr txBox="1">
            <a:spLocks/>
          </p:cNvSpPr>
          <p:nvPr/>
        </p:nvSpPr>
        <p:spPr>
          <a:xfrm>
            <a:off x="845087" y="1105778"/>
            <a:ext cx="10834174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train_nest_detection</a:t>
            </a:r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dirty="0" err="1"/>
              <a:t>very</a:t>
            </a:r>
            <a:r>
              <a:rPr lang="de-CH" sz="2400" dirty="0"/>
              <a:t> simple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just </a:t>
            </a:r>
            <a:r>
              <a:rPr lang="de-CH" sz="2400" dirty="0" err="1"/>
              <a:t>three</a:t>
            </a:r>
            <a:r>
              <a:rPr lang="de-CH" sz="2400" dirty="0"/>
              <a:t> </a:t>
            </a:r>
            <a:r>
              <a:rPr lang="de-CH" sz="2400" dirty="0" err="1"/>
              <a:t>arguments</a:t>
            </a:r>
            <a:endParaRPr lang="de-CH" sz="2400" dirty="0"/>
          </a:p>
          <a:p>
            <a:pPr marL="457200" indent="-457200"/>
            <a:r>
              <a:rPr lang="de-CH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</a:t>
            </a:r>
            <a:r>
              <a:rPr lang="de-CH" sz="2400" dirty="0"/>
              <a:t> will </a:t>
            </a:r>
            <a:r>
              <a:rPr lang="de-CH" sz="2400" dirty="0" err="1"/>
              <a:t>result</a:t>
            </a:r>
            <a:r>
              <a:rPr lang="de-CH" sz="2400" dirty="0"/>
              <a:t> in a variable </a:t>
            </a:r>
            <a:r>
              <a:rPr lang="de-CH" sz="2400" dirty="0" err="1"/>
              <a:t>importance</a:t>
            </a:r>
            <a:r>
              <a:rPr lang="de-CH" sz="2400" dirty="0"/>
              <a:t> </a:t>
            </a:r>
            <a:r>
              <a:rPr lang="de-CH" sz="2400" dirty="0" err="1"/>
              <a:t>plot</a:t>
            </a:r>
            <a:r>
              <a:rPr lang="de-CH" sz="2400" dirty="0"/>
              <a:t> and </a:t>
            </a:r>
            <a:r>
              <a:rPr lang="de-CH" sz="2400" dirty="0" err="1"/>
              <a:t>accuracy</a:t>
            </a:r>
            <a:r>
              <a:rPr lang="de-CH" sz="2400" dirty="0"/>
              <a:t> </a:t>
            </a:r>
            <a:r>
              <a:rPr lang="de-CH" sz="2400" dirty="0" err="1"/>
              <a:t>assessment</a:t>
            </a:r>
            <a:endParaRPr lang="de-CH" sz="2400" dirty="0"/>
          </a:p>
          <a:p>
            <a:pPr marL="457200" indent="-457200"/>
            <a:r>
              <a:rPr lang="de-CH" sz="2400" dirty="0" err="1"/>
              <a:t>returns</a:t>
            </a:r>
            <a:r>
              <a:rPr lang="de-CH" sz="2400" dirty="0"/>
              <a:t> a </a:t>
            </a:r>
            <a:r>
              <a:rPr lang="de-CH" sz="2400" dirty="0" err="1"/>
              <a:t>list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5 </a:t>
            </a:r>
            <a:r>
              <a:rPr lang="de-CH" sz="2400" dirty="0" err="1"/>
              <a:t>objects</a:t>
            </a:r>
            <a:r>
              <a:rPr lang="de-CH" sz="2400" dirty="0"/>
              <a:t>: </a:t>
            </a:r>
            <a:r>
              <a:rPr lang="en-US" sz="2400" dirty="0"/>
              <a:t>you need to specify </a:t>
            </a:r>
            <a:r>
              <a:rPr lang="en-US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$model </a:t>
            </a:r>
            <a:r>
              <a:rPr lang="en-US" sz="2400" dirty="0"/>
              <a:t>to use model in subsequent functions</a:t>
            </a:r>
            <a:endParaRPr lang="de-CH" sz="2400" dirty="0"/>
          </a:p>
          <a:p>
            <a:pPr marL="457200" indent="-457200"/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D97A8-E2F1-FDF9-1F88-0C2B4C903A51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100" dirty="0">
                <a:cs typeface="Courier New" panose="02070309020205020404" pitchFamily="49" charset="0"/>
              </a:rPr>
              <a:t>Fitting a nest model in </a:t>
            </a:r>
            <a:r>
              <a:rPr lang="en-US" sz="4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</a:t>
            </a:r>
            <a:endParaRPr lang="en-US" sz="4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5AC52-DD4C-59F7-E782-CAA5E75A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8" y="3543783"/>
            <a:ext cx="10057403" cy="91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DBC52-5DFA-B86D-9EDD-25DF525D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49" y="2971800"/>
            <a:ext cx="5490631" cy="3777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560566-8E74-6141-8581-D052BA900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74" y="2971800"/>
            <a:ext cx="5490631" cy="34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7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21A6-5203-9033-ADFC-3DAB33A6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67C8EB42-96DA-99B6-15D7-5B31E44AE4B9}"/>
              </a:ext>
            </a:extLst>
          </p:cNvPr>
          <p:cNvSpPr txBox="1">
            <a:spLocks/>
          </p:cNvSpPr>
          <p:nvPr/>
        </p:nvSpPr>
        <p:spPr>
          <a:xfrm>
            <a:off x="649705" y="1483338"/>
            <a:ext cx="11117179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apply</a:t>
            </a:r>
            <a:r>
              <a:rPr lang="de-CH" sz="2400" dirty="0"/>
              <a:t> a </a:t>
            </a:r>
            <a:r>
              <a:rPr lang="de-CH" sz="2400" dirty="0" err="1"/>
              <a:t>model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need</a:t>
            </a:r>
            <a:r>
              <a:rPr lang="de-CH" sz="2400" dirty="0"/>
              <a:t> </a:t>
            </a:r>
            <a:r>
              <a:rPr lang="de-CH" sz="2400" dirty="0" err="1"/>
              <a:t>two</a:t>
            </a:r>
            <a:r>
              <a:rPr lang="de-CH" sz="2400" dirty="0"/>
              <a:t> </a:t>
            </a:r>
            <a:r>
              <a:rPr lang="de-CH" sz="2400" dirty="0" err="1"/>
              <a:t>things</a:t>
            </a:r>
            <a:r>
              <a:rPr lang="de-CH" sz="2400" dirty="0"/>
              <a:t>: (1) a </a:t>
            </a:r>
            <a:r>
              <a:rPr lang="de-CH" sz="2400" dirty="0" err="1"/>
              <a:t>model</a:t>
            </a:r>
            <a:r>
              <a:rPr lang="de-CH" sz="2400" dirty="0"/>
              <a:t>, and (2) </a:t>
            </a:r>
            <a:r>
              <a:rPr lang="de-CH" sz="2400" dirty="0" err="1"/>
              <a:t>prepared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endParaRPr lang="de-CH" sz="2400" dirty="0"/>
          </a:p>
          <a:p>
            <a:pPr marL="457200" indent="-457200"/>
            <a:r>
              <a:rPr lang="de-CH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predict_nesting</a:t>
            </a:r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dirty="0" err="1"/>
              <a:t>is</a:t>
            </a:r>
            <a:r>
              <a:rPr lang="de-CH" sz="2400" dirty="0"/>
              <a:t> simple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where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just </a:t>
            </a:r>
            <a:r>
              <a:rPr lang="de-CH" sz="2400" dirty="0" err="1"/>
              <a:t>specify</a:t>
            </a:r>
            <a:r>
              <a:rPr lang="de-CH" sz="2400" dirty="0"/>
              <a:t> </a:t>
            </a:r>
            <a:r>
              <a:rPr lang="de-CH" sz="2400" dirty="0" err="1"/>
              <a:t>those</a:t>
            </a:r>
            <a:r>
              <a:rPr lang="de-CH" sz="2400" dirty="0"/>
              <a:t> </a:t>
            </a:r>
            <a:r>
              <a:rPr lang="de-CH" sz="2400" dirty="0" err="1"/>
              <a:t>two</a:t>
            </a:r>
            <a:r>
              <a:rPr lang="de-CH" sz="2400" dirty="0"/>
              <a:t> </a:t>
            </a:r>
            <a:r>
              <a:rPr lang="de-CH" sz="2400" dirty="0" err="1"/>
              <a:t>objects</a:t>
            </a:r>
            <a:endParaRPr lang="de-CH" sz="2400" dirty="0"/>
          </a:p>
          <a:p>
            <a:pPr marL="457200" indent="-457200"/>
            <a:r>
              <a:rPr lang="de-CH" sz="2400" dirty="0" err="1"/>
              <a:t>output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a </a:t>
            </a:r>
            <a:r>
              <a:rPr lang="de-CH" sz="2400" dirty="0" err="1"/>
              <a:t>tibble</a:t>
            </a:r>
            <a:r>
              <a:rPr lang="de-CH" sz="2400" dirty="0"/>
              <a:t>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tells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probability</a:t>
            </a:r>
            <a:r>
              <a:rPr lang="de-CH" sz="2400" dirty="0"/>
              <a:t> of a </a:t>
            </a:r>
            <a:r>
              <a:rPr lang="de-CH" sz="2400" dirty="0" err="1"/>
              <a:t>nest</a:t>
            </a:r>
            <a:endParaRPr lang="de-CH" sz="2400" dirty="0"/>
          </a:p>
          <a:p>
            <a:pPr marL="457200" indent="-457200"/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72C611-2319-DB1D-F2A2-6879D5DCC1F6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Applying a nest model from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 </a:t>
            </a:r>
            <a:r>
              <a:rPr lang="en-US" sz="3600" dirty="0">
                <a:cs typeface="Courier New" panose="02070309020205020404" pitchFamily="49" charset="0"/>
              </a:rPr>
              <a:t>to new data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E1952-77BB-B623-4CDA-C61985D4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16" y="3677479"/>
            <a:ext cx="8517318" cy="763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149AE-ED3C-8037-31C3-7FAF0DF4B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937" y="3087973"/>
            <a:ext cx="5075049" cy="33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1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14B85-C841-27C4-2B63-E2A39959F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6690BDC7-0143-3A81-0A20-4D785CD263A3}"/>
              </a:ext>
            </a:extLst>
          </p:cNvPr>
          <p:cNvSpPr txBox="1">
            <a:spLocks/>
          </p:cNvSpPr>
          <p:nvPr/>
        </p:nvSpPr>
        <p:spPr>
          <a:xfrm>
            <a:off x="845087" y="1105778"/>
            <a:ext cx="10834174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 err="1">
                <a:cs typeface="Courier New" panose="02070309020205020404" pitchFamily="49" charset="0"/>
              </a:rPr>
              <a:t>you</a:t>
            </a:r>
            <a:r>
              <a:rPr lang="de-CH" sz="2400" dirty="0">
                <a:cs typeface="Courier New" panose="02070309020205020404" pitchFamily="49" charset="0"/>
              </a:rPr>
              <a:t> </a:t>
            </a:r>
            <a:r>
              <a:rPr lang="de-CH" sz="2400" dirty="0" err="1">
                <a:cs typeface="Courier New" panose="02070309020205020404" pitchFamily="49" charset="0"/>
              </a:rPr>
              <a:t>need</a:t>
            </a:r>
            <a:r>
              <a:rPr lang="de-CH" sz="2400" dirty="0">
                <a:cs typeface="Courier New" panose="02070309020205020404" pitchFamily="49" charset="0"/>
              </a:rPr>
              <a:t> </a:t>
            </a:r>
            <a:r>
              <a:rPr lang="de-CH" sz="2400" dirty="0" err="1">
                <a:cs typeface="Courier New" panose="02070309020205020404" pitchFamily="49" charset="0"/>
              </a:rPr>
              <a:t>output</a:t>
            </a:r>
            <a:r>
              <a:rPr lang="de-CH" sz="2400" dirty="0">
                <a:cs typeface="Courier New" panose="02070309020205020404" pitchFamily="49" charset="0"/>
              </a:rPr>
              <a:t> </a:t>
            </a:r>
            <a:r>
              <a:rPr lang="de-CH" sz="2400" dirty="0" err="1">
                <a:cs typeface="Courier New" panose="02070309020205020404" pitchFamily="49" charset="0"/>
              </a:rPr>
              <a:t>from</a:t>
            </a:r>
            <a:r>
              <a:rPr lang="de-CH" sz="2400" dirty="0">
                <a:cs typeface="Courier New" panose="02070309020205020404" pitchFamily="49" charset="0"/>
              </a:rPr>
              <a:t> a </a:t>
            </a:r>
            <a:r>
              <a:rPr lang="de-CH" sz="2400" dirty="0" err="1">
                <a:cs typeface="Courier New" panose="02070309020205020404" pitchFamily="49" charset="0"/>
              </a:rPr>
              <a:t>nest</a:t>
            </a:r>
            <a:r>
              <a:rPr lang="de-CH" sz="2400" dirty="0">
                <a:cs typeface="Courier New" panose="02070309020205020404" pitchFamily="49" charset="0"/>
              </a:rPr>
              <a:t> </a:t>
            </a:r>
            <a:r>
              <a:rPr lang="de-CH" sz="2400" dirty="0" err="1">
                <a:cs typeface="Courier New" panose="02070309020205020404" pitchFamily="49" charset="0"/>
              </a:rPr>
              <a:t>model</a:t>
            </a:r>
            <a:endParaRPr lang="de-CH" sz="2400" dirty="0"/>
          </a:p>
          <a:p>
            <a:pPr marL="457200" indent="-457200"/>
            <a:r>
              <a:rPr lang="de-CH" sz="2400" dirty="0" err="1"/>
              <a:t>similar</a:t>
            </a:r>
            <a:r>
              <a:rPr lang="de-CH" sz="2400" dirty="0"/>
              <a:t> </a:t>
            </a:r>
            <a:r>
              <a:rPr lang="de-CH" sz="2400" dirty="0" err="1"/>
              <a:t>arguments</a:t>
            </a:r>
            <a:r>
              <a:rPr lang="de-CH" sz="2400" dirty="0"/>
              <a:t> </a:t>
            </a:r>
            <a:r>
              <a:rPr lang="de-CH" sz="2400" dirty="0" err="1"/>
              <a:t>as</a:t>
            </a:r>
            <a:r>
              <a:rPr lang="de-CH" sz="2400" dirty="0"/>
              <a:t> in </a:t>
            </a:r>
            <a:r>
              <a:rPr lang="de-CH" sz="2400" dirty="0" err="1"/>
              <a:t>other</a:t>
            </a:r>
            <a:r>
              <a:rPr lang="de-CH" sz="2400" dirty="0"/>
              <a:t> ‘</a:t>
            </a:r>
            <a:r>
              <a:rPr lang="de-CH" sz="2400" dirty="0" err="1"/>
              <a:t>train</a:t>
            </a:r>
            <a:r>
              <a:rPr lang="de-CH" sz="2400" dirty="0"/>
              <a:t>’ </a:t>
            </a:r>
            <a:r>
              <a:rPr lang="de-CH" sz="2400" dirty="0" err="1"/>
              <a:t>functions</a:t>
            </a:r>
            <a:endParaRPr lang="de-CH" sz="2400" dirty="0"/>
          </a:p>
          <a:p>
            <a:pPr marL="457200" indent="-457200"/>
            <a:r>
              <a:rPr lang="de-CH" sz="2400" dirty="0" err="1"/>
              <a:t>returns</a:t>
            </a:r>
            <a:r>
              <a:rPr lang="de-CH" sz="2400" dirty="0"/>
              <a:t> a </a:t>
            </a:r>
            <a:r>
              <a:rPr lang="de-CH" sz="2400" dirty="0" err="1"/>
              <a:t>list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5 </a:t>
            </a:r>
            <a:r>
              <a:rPr lang="de-CH" sz="2400" dirty="0" err="1"/>
              <a:t>objects</a:t>
            </a:r>
            <a:r>
              <a:rPr lang="de-CH" sz="2400" dirty="0"/>
              <a:t>: </a:t>
            </a:r>
            <a:r>
              <a:rPr lang="en-US" sz="2400" dirty="0"/>
              <a:t>you need to specify </a:t>
            </a:r>
            <a:r>
              <a:rPr lang="en-US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$model </a:t>
            </a:r>
            <a:r>
              <a:rPr lang="en-US" sz="2400" dirty="0"/>
              <a:t>to use model in subsequent functions</a:t>
            </a:r>
            <a:endParaRPr lang="de-CH" sz="2400" dirty="0"/>
          </a:p>
          <a:p>
            <a:pPr marL="457200" indent="-457200"/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F3F48E-9922-327A-C993-00AD912C89E8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100" dirty="0">
                <a:cs typeface="Courier New" panose="02070309020205020404" pitchFamily="49" charset="0"/>
              </a:rPr>
              <a:t>Fitting a success model in </a:t>
            </a:r>
            <a:r>
              <a:rPr lang="en-US" sz="4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E271B-F67E-49E8-FA5A-5E0BD93A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7" y="3499311"/>
            <a:ext cx="10142180" cy="1175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24F95-9E1A-0176-49B4-4E17EB5C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5" y="2925560"/>
            <a:ext cx="5069381" cy="358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AF051B-A0D6-50A1-6FEC-D2CF3F863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170" y="2959776"/>
            <a:ext cx="4744732" cy="32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A6BAE-213D-D8B4-46D0-232B6BA0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5E46ED4B-CCBE-C009-5263-46016463C1CD}"/>
              </a:ext>
            </a:extLst>
          </p:cNvPr>
          <p:cNvSpPr txBox="1">
            <a:spLocks/>
          </p:cNvSpPr>
          <p:nvPr/>
        </p:nvSpPr>
        <p:spPr>
          <a:xfrm>
            <a:off x="649705" y="1483338"/>
            <a:ext cx="11117179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/>
              <a:t>to apply a model you need two things: (1) a model, and (2) prepared movement data </a:t>
            </a:r>
            <a:r>
              <a:rPr lang="de-CH" sz="2400" u="sng" dirty="0"/>
              <a:t>with nest predictions</a:t>
            </a:r>
          </a:p>
          <a:p>
            <a:pPr marL="457200" indent="-457200"/>
            <a:r>
              <a:rPr lang="de-CH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predict_success</a:t>
            </a:r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dirty="0" err="1"/>
              <a:t>is</a:t>
            </a:r>
            <a:r>
              <a:rPr lang="de-CH" sz="2400" dirty="0"/>
              <a:t> simple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where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just </a:t>
            </a:r>
            <a:r>
              <a:rPr lang="de-CH" sz="2400" dirty="0" err="1"/>
              <a:t>specify</a:t>
            </a:r>
            <a:r>
              <a:rPr lang="de-CH" sz="2400" dirty="0"/>
              <a:t> </a:t>
            </a:r>
            <a:r>
              <a:rPr lang="de-CH" sz="2400" dirty="0" err="1"/>
              <a:t>those</a:t>
            </a:r>
            <a:r>
              <a:rPr lang="de-CH" sz="2400" dirty="0"/>
              <a:t> </a:t>
            </a:r>
            <a:r>
              <a:rPr lang="de-CH" sz="2400" dirty="0" err="1"/>
              <a:t>two</a:t>
            </a:r>
            <a:r>
              <a:rPr lang="de-CH" sz="2400" dirty="0"/>
              <a:t> </a:t>
            </a:r>
            <a:r>
              <a:rPr lang="de-CH" sz="2400" dirty="0" err="1"/>
              <a:t>objects</a:t>
            </a:r>
            <a:r>
              <a:rPr lang="de-CH" sz="2400" dirty="0"/>
              <a:t>, and a </a:t>
            </a:r>
            <a:r>
              <a:rPr lang="de-CH" sz="2400" dirty="0" err="1"/>
              <a:t>threshold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when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classify</a:t>
            </a:r>
            <a:r>
              <a:rPr lang="de-CH" sz="2400" dirty="0"/>
              <a:t> a </a:t>
            </a:r>
            <a:r>
              <a:rPr lang="de-CH" sz="2400" dirty="0" err="1"/>
              <a:t>success</a:t>
            </a:r>
            <a:r>
              <a:rPr lang="de-CH" sz="2400" dirty="0"/>
              <a:t> (e.g. 0.5)</a:t>
            </a:r>
          </a:p>
          <a:p>
            <a:pPr marL="457200" indent="-457200"/>
            <a:r>
              <a:rPr lang="de-CH" sz="2400" dirty="0" err="1"/>
              <a:t>output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a </a:t>
            </a:r>
            <a:r>
              <a:rPr lang="de-CH" sz="2400" dirty="0" err="1"/>
              <a:t>tibble</a:t>
            </a:r>
            <a:r>
              <a:rPr lang="de-CH" sz="2400" dirty="0"/>
              <a:t>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tells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probability</a:t>
            </a:r>
            <a:r>
              <a:rPr lang="de-CH" sz="2400" dirty="0"/>
              <a:t> of a </a:t>
            </a:r>
            <a:r>
              <a:rPr lang="de-CH" sz="2400" dirty="0" err="1"/>
              <a:t>nest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have</a:t>
            </a:r>
            <a:r>
              <a:rPr lang="de-CH" sz="2400" dirty="0"/>
              <a:t> </a:t>
            </a:r>
            <a:r>
              <a:rPr lang="de-CH" sz="2400" dirty="0" err="1"/>
              <a:t>been</a:t>
            </a:r>
            <a:r>
              <a:rPr lang="de-CH" sz="2400" dirty="0"/>
              <a:t> </a:t>
            </a:r>
            <a:r>
              <a:rPr lang="de-CH" sz="2400" dirty="0" err="1"/>
              <a:t>successful</a:t>
            </a:r>
            <a:r>
              <a:rPr lang="de-CH" sz="2400" dirty="0"/>
              <a:t> – </a:t>
            </a:r>
            <a:r>
              <a:rPr lang="de-CH" sz="2400" dirty="0" err="1"/>
              <a:t>note</a:t>
            </a:r>
            <a:r>
              <a:rPr lang="de-CH" sz="2400" dirty="0"/>
              <a:t>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succ_prob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set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0 </a:t>
            </a:r>
            <a:r>
              <a:rPr lang="de-CH" sz="2400" dirty="0" err="1"/>
              <a:t>if</a:t>
            </a:r>
            <a:r>
              <a:rPr lang="de-CH" sz="2400" dirty="0"/>
              <a:t> </a:t>
            </a:r>
            <a:r>
              <a:rPr lang="de-CH" sz="2400" dirty="0" err="1"/>
              <a:t>nest_prob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below</a:t>
            </a:r>
            <a:r>
              <a:rPr lang="de-CH" sz="2400" dirty="0"/>
              <a:t> </a:t>
            </a:r>
            <a:r>
              <a:rPr lang="de-CH" sz="2400" dirty="0" err="1"/>
              <a:t>threshold</a:t>
            </a:r>
            <a:endParaRPr lang="de-CH" sz="2400" dirty="0"/>
          </a:p>
          <a:p>
            <a:pPr marL="457200" indent="-457200"/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6CB4E2-A121-5A2D-37DB-523CE75BA407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Applying a success model from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 </a:t>
            </a:r>
            <a:r>
              <a:rPr lang="en-US" sz="3600" dirty="0">
                <a:cs typeface="Courier New" panose="02070309020205020404" pitchFamily="49" charset="0"/>
              </a:rPr>
              <a:t>to new data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71DE8-B361-A583-40B2-934DE3229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09" y="4108138"/>
            <a:ext cx="8134360" cy="787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C676B-3B17-4179-52C9-D2C577BC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280" y="3894982"/>
            <a:ext cx="5227877" cy="290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4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F0547-E7EE-5316-13FF-1CEE2F5CA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B63BA7-7D23-4C58-1A51-D53553D7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76" y="2296928"/>
            <a:ext cx="6719149" cy="4404662"/>
          </a:xfrm>
          <a:prstGeom prst="rect">
            <a:avLst/>
          </a:prstGeom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20A06D37-D4F2-4D28-7C7D-1697AAB61BE6}"/>
              </a:ext>
            </a:extLst>
          </p:cNvPr>
          <p:cNvSpPr txBox="1">
            <a:spLocks/>
          </p:cNvSpPr>
          <p:nvPr/>
        </p:nvSpPr>
        <p:spPr>
          <a:xfrm>
            <a:off x="649705" y="1032415"/>
            <a:ext cx="11117179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/>
              <a:t>‘predict’ functions report a probability – but if that is close to 0.5 the model is uncertain whether the nest was successful or not</a:t>
            </a:r>
            <a:endParaRPr lang="de-CH" sz="2400" u="sng" dirty="0"/>
          </a:p>
          <a:p>
            <a:pPr marL="457200" indent="-457200"/>
            <a:r>
              <a:rPr lang="de-CH" sz="2400" dirty="0"/>
              <a:t>multiple options: ignore, exclude, or manually annotate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76116E-8C56-4EAB-344E-AC19BC8CF44F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Predictions from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 </a:t>
            </a:r>
            <a:r>
              <a:rPr lang="en-US" sz="3600" dirty="0">
                <a:cs typeface="Courier New" panose="02070309020205020404" pitchFamily="49" charset="0"/>
              </a:rPr>
              <a:t>come with uncertainty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F36D84-3E35-8873-620E-28B52E6342ED}"/>
              </a:ext>
            </a:extLst>
          </p:cNvPr>
          <p:cNvSpPr/>
          <p:nvPr/>
        </p:nvSpPr>
        <p:spPr>
          <a:xfrm>
            <a:off x="2550695" y="3961887"/>
            <a:ext cx="6184231" cy="838713"/>
          </a:xfrm>
          <a:prstGeom prst="rect">
            <a:avLst/>
          </a:prstGeom>
          <a:solidFill>
            <a:schemeClr val="tx1">
              <a:lumMod val="85000"/>
              <a:lumOff val="1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99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9BC4-6EB9-39CE-5011-F4044690D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8C1DEA22-0807-A49C-07BD-80AFB7E98FB8}"/>
              </a:ext>
            </a:extLst>
          </p:cNvPr>
          <p:cNvSpPr txBox="1">
            <a:spLocks/>
          </p:cNvSpPr>
          <p:nvPr/>
        </p:nvSpPr>
        <p:spPr>
          <a:xfrm>
            <a:off x="122203" y="1154616"/>
            <a:ext cx="11464208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/>
              <a:t>requires further data preparation for visualisation: </a:t>
            </a:r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move_metric_extraction</a:t>
            </a:r>
          </a:p>
          <a:p>
            <a:pPr marL="457200" indent="-457200"/>
            <a:r>
              <a:rPr lang="de-CH" sz="2400" dirty="0"/>
              <a:t>input needed are the movementtrack and pot_nests of the original </a:t>
            </a:r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data_prep </a:t>
            </a:r>
            <a:r>
              <a:rPr lang="de-CH" sz="2400" dirty="0"/>
              <a:t>output, predicted nest success, and some input parameters from </a:t>
            </a:r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data_prep</a:t>
            </a:r>
          </a:p>
          <a:p>
            <a:pPr marL="457200" indent="-457200"/>
            <a:r>
              <a:rPr lang="de-CH" sz="2400" dirty="0"/>
              <a:t>‘uncertainty’ parameter allows you to set the tolerance level – value close to 0 means that </a:t>
            </a:r>
            <a:r>
              <a:rPr lang="de-CH" sz="2400" b="1" i="1" dirty="0"/>
              <a:t>most cases </a:t>
            </a:r>
            <a:r>
              <a:rPr lang="de-CH" sz="2400" dirty="0"/>
              <a:t>will get flagged, close to 0.5 </a:t>
            </a:r>
            <a:r>
              <a:rPr lang="de-CH" sz="2400" b="1" i="1" dirty="0"/>
              <a:t>almost none</a:t>
            </a:r>
          </a:p>
          <a:p>
            <a:pPr marL="457200" indent="-457200"/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67A956-FC10-A14B-BB1C-0FBDC4C43B2C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Manually inspecting and classifying uncertain cases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51E5B-04D9-812D-0148-BB90043E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244" y="3429000"/>
            <a:ext cx="8522451" cy="26551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790F9A4-A32D-0932-B767-4B33E54A1A2C}"/>
              </a:ext>
            </a:extLst>
          </p:cNvPr>
          <p:cNvSpPr/>
          <p:nvPr/>
        </p:nvSpPr>
        <p:spPr>
          <a:xfrm>
            <a:off x="4860758" y="4066674"/>
            <a:ext cx="2117558" cy="4692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73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1383-72DD-2EF1-3BEB-466AEB9ED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AA9B2-3FE9-08A4-BA9E-69661E8D1BAE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914400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/>
              <a:t>Manually re-classify uncertain cases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2F5820-824C-4B3B-B459-F1980E6FD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64" y="1522468"/>
            <a:ext cx="10192126" cy="48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1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47140-6F34-C4B2-3A10-BE4C5BBC0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ABE9F052-8C28-9184-5858-3AA6CDDDB387}"/>
              </a:ext>
            </a:extLst>
          </p:cNvPr>
          <p:cNvSpPr txBox="1">
            <a:spLocks/>
          </p:cNvSpPr>
          <p:nvPr/>
        </p:nvSpPr>
        <p:spPr>
          <a:xfrm>
            <a:off x="1079775" y="1096810"/>
            <a:ext cx="10273081" cy="3169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useful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estimate</a:t>
            </a:r>
            <a:r>
              <a:rPr lang="de-CH" sz="2400" dirty="0"/>
              <a:t> </a:t>
            </a:r>
            <a:r>
              <a:rPr lang="de-CH" sz="2400" dirty="0" err="1"/>
              <a:t>breeding</a:t>
            </a:r>
            <a:r>
              <a:rPr lang="de-CH" sz="2400" dirty="0"/>
              <a:t> </a:t>
            </a:r>
            <a:r>
              <a:rPr lang="de-CH" sz="2400" dirty="0" err="1"/>
              <a:t>propensity</a:t>
            </a:r>
            <a:r>
              <a:rPr lang="de-CH" sz="2400" dirty="0"/>
              <a:t> and </a:t>
            </a:r>
            <a:r>
              <a:rPr lang="de-CH" sz="2400" dirty="0" err="1"/>
              <a:t>success</a:t>
            </a:r>
            <a:endParaRPr lang="de-CH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/>
            <a:r>
              <a:rPr lang="de-CH" sz="2400" dirty="0" err="1"/>
              <a:t>main</a:t>
            </a:r>
            <a:r>
              <a:rPr lang="de-CH" sz="2400" dirty="0"/>
              <a:t> </a:t>
            </a:r>
            <a:r>
              <a:rPr lang="de-CH" sz="2400" dirty="0" err="1"/>
              <a:t>limitations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must</a:t>
            </a:r>
            <a:r>
              <a:rPr lang="de-CH" sz="2400" dirty="0"/>
              <a:t> </a:t>
            </a:r>
            <a:r>
              <a:rPr lang="de-CH" sz="2400" dirty="0" err="1"/>
              <a:t>have</a:t>
            </a:r>
            <a:r>
              <a:rPr lang="de-CH" sz="2400" dirty="0"/>
              <a:t> </a:t>
            </a:r>
            <a:r>
              <a:rPr lang="de-CH" sz="2400" dirty="0" err="1"/>
              <a:t>sufficient</a:t>
            </a:r>
            <a:r>
              <a:rPr lang="de-CH" sz="2400" dirty="0"/>
              <a:t> </a:t>
            </a:r>
            <a:r>
              <a:rPr lang="de-CH" sz="2400" dirty="0" err="1"/>
              <a:t>tracking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endParaRPr lang="de-CH" sz="2400" dirty="0"/>
          </a:p>
          <a:p>
            <a:pPr marL="457200" indent="-457200"/>
            <a:r>
              <a:rPr lang="de-CH" sz="2400" dirty="0" err="1"/>
              <a:t>training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necessary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build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own </a:t>
            </a:r>
            <a:r>
              <a:rPr lang="de-CH" sz="2400" dirty="0" err="1"/>
              <a:t>models</a:t>
            </a:r>
            <a:r>
              <a:rPr lang="de-CH" sz="2400" dirty="0"/>
              <a:t> – </a:t>
            </a:r>
            <a:r>
              <a:rPr lang="de-CH" sz="2400" dirty="0" err="1"/>
              <a:t>otherwise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have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rely</a:t>
            </a:r>
            <a:r>
              <a:rPr lang="de-CH" sz="2400" dirty="0"/>
              <a:t> on </a:t>
            </a:r>
            <a:r>
              <a:rPr lang="de-CH" sz="2400" dirty="0" err="1"/>
              <a:t>assumption</a:t>
            </a:r>
            <a:r>
              <a:rPr lang="de-CH" sz="2400" dirty="0"/>
              <a:t> of </a:t>
            </a:r>
            <a:r>
              <a:rPr lang="de-CH" sz="2400" dirty="0" err="1"/>
              <a:t>model</a:t>
            </a:r>
            <a:r>
              <a:rPr lang="de-CH" sz="2400" dirty="0"/>
              <a:t> </a:t>
            </a:r>
            <a:r>
              <a:rPr lang="de-CH" sz="2400" dirty="0" err="1"/>
              <a:t>transferability</a:t>
            </a:r>
            <a:endParaRPr lang="de-CH" sz="2400" dirty="0"/>
          </a:p>
          <a:p>
            <a:pPr marL="457200" indent="-457200"/>
            <a:r>
              <a:rPr lang="de-CH" sz="2400" dirty="0" err="1"/>
              <a:t>works</a:t>
            </a:r>
            <a:r>
              <a:rPr lang="de-CH" sz="2400" dirty="0"/>
              <a:t> </a:t>
            </a:r>
            <a:r>
              <a:rPr lang="de-CH" sz="2400" dirty="0" err="1"/>
              <a:t>only</a:t>
            </a:r>
            <a:r>
              <a:rPr lang="de-CH" sz="2400" dirty="0"/>
              <a:t> </a:t>
            </a:r>
            <a:r>
              <a:rPr lang="de-CH" sz="2400" dirty="0" err="1"/>
              <a:t>retrospectively</a:t>
            </a:r>
            <a:r>
              <a:rPr lang="de-CH" sz="2400" dirty="0"/>
              <a:t> – </a:t>
            </a:r>
            <a:r>
              <a:rPr lang="de-CH" sz="2400" dirty="0" err="1"/>
              <a:t>for</a:t>
            </a:r>
            <a:r>
              <a:rPr lang="de-CH" sz="2400" dirty="0"/>
              <a:t> live </a:t>
            </a:r>
            <a:r>
              <a:rPr lang="de-CH" sz="2400" dirty="0" err="1"/>
              <a:t>nest</a:t>
            </a:r>
            <a:r>
              <a:rPr lang="de-CH" sz="2400" dirty="0"/>
              <a:t> </a:t>
            </a:r>
            <a:r>
              <a:rPr lang="de-CH" sz="2400" dirty="0" err="1"/>
              <a:t>detection</a:t>
            </a:r>
            <a:r>
              <a:rPr lang="de-CH" sz="2400" dirty="0"/>
              <a:t> check </a:t>
            </a:r>
            <a:r>
              <a:rPr lang="de-CH" sz="2400" dirty="0" err="1"/>
              <a:t>our</a:t>
            </a:r>
            <a:r>
              <a:rPr lang="de-CH" sz="2400" dirty="0"/>
              <a:t> </a:t>
            </a:r>
            <a:r>
              <a:rPr lang="de-CH" sz="2400" dirty="0" err="1"/>
              <a:t>app</a:t>
            </a:r>
            <a:r>
              <a:rPr lang="de-CH" sz="2400" dirty="0"/>
              <a:t>: </a:t>
            </a:r>
            <a:r>
              <a:rPr lang="de-CH" sz="2400" u="sng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https://vogelwarte.shinyapps.io/NestFind/</a:t>
            </a:r>
            <a:endParaRPr lang="de-CH" sz="2400" u="sng" dirty="0">
              <a:solidFill>
                <a:srgbClr val="002060"/>
              </a:solidFill>
            </a:endParaRPr>
          </a:p>
          <a:p>
            <a:pPr marL="457200" indent="-457200"/>
            <a:r>
              <a:rPr lang="de-CH" sz="2400" dirty="0" err="1"/>
              <a:t>problems</a:t>
            </a:r>
            <a:r>
              <a:rPr lang="de-CH" sz="2400" dirty="0"/>
              <a:t> </a:t>
            </a:r>
            <a:r>
              <a:rPr lang="de-CH" sz="2400" dirty="0" err="1"/>
              <a:t>may</a:t>
            </a:r>
            <a:r>
              <a:rPr lang="de-CH" sz="2400" dirty="0"/>
              <a:t> </a:t>
            </a:r>
            <a:r>
              <a:rPr lang="de-CH" sz="2400" dirty="0" err="1"/>
              <a:t>arise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species</a:t>
            </a:r>
            <a:r>
              <a:rPr lang="de-CH" sz="2400" dirty="0"/>
              <a:t>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breed</a:t>
            </a:r>
            <a:r>
              <a:rPr lang="de-CH" sz="2400" dirty="0"/>
              <a:t> </a:t>
            </a:r>
            <a:r>
              <a:rPr lang="de-CH" sz="2400" dirty="0" err="1"/>
              <a:t>throughout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year</a:t>
            </a:r>
            <a:endParaRPr lang="de-CH" sz="2400" dirty="0"/>
          </a:p>
          <a:p>
            <a:pPr marL="457200" indent="-457200"/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8E7965-8C21-7503-8B4F-22A77ABD83B6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Summary</a:t>
            </a:r>
            <a:endParaRPr lang="en-US" sz="3600" dirty="0"/>
          </a:p>
        </p:txBody>
      </p:sp>
      <p:pic>
        <p:nvPicPr>
          <p:cNvPr id="7" name="Picture 6" descr="A bird flying in the sky&#10;&#10;AI-generated content may be incorrect.">
            <a:extLst>
              <a:ext uri="{FF2B5EF4-FFF2-40B4-BE49-F238E27FC236}">
                <a16:creationId xmlns:a16="http://schemas.microsoft.com/office/drawing/2014/main" id="{B3F41753-794A-5622-8C3D-C7172C5BB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91" y="4408786"/>
            <a:ext cx="3238400" cy="2347840"/>
          </a:xfrm>
          <a:prstGeom prst="rect">
            <a:avLst/>
          </a:prstGeom>
        </p:spPr>
      </p:pic>
      <p:pic>
        <p:nvPicPr>
          <p:cNvPr id="9" name="Picture 8" descr="A person and person with a camera on a mountain&#10;&#10;AI-generated content may be incorrect.">
            <a:extLst>
              <a:ext uri="{FF2B5EF4-FFF2-40B4-BE49-F238E27FC236}">
                <a16:creationId xmlns:a16="http://schemas.microsoft.com/office/drawing/2014/main" id="{0E99691B-FA73-DDA5-06BF-AF05BC0A9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22" y="4393835"/>
            <a:ext cx="3351158" cy="2362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C144E0-4270-8CF3-21F4-EEA26815D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07439"/>
            <a:ext cx="4317388" cy="25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draußen, Vogel, Gras, schließen enthält.&#10;&#10;Beschreibung automatisch generiert.">
            <a:extLst>
              <a:ext uri="{FF2B5EF4-FFF2-40B4-BE49-F238E27FC236}">
                <a16:creationId xmlns:a16="http://schemas.microsoft.com/office/drawing/2014/main" id="{928FBDDF-39A3-2872-A0A8-572434B5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25" b="6870"/>
          <a:stretch/>
        </p:blipFill>
        <p:spPr>
          <a:xfrm>
            <a:off x="172" y="-1"/>
            <a:ext cx="1218738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2E1327-057F-E34C-14CE-627BF025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27" y="168852"/>
            <a:ext cx="10515600" cy="1325563"/>
          </a:xfrm>
        </p:spPr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Any </a:t>
            </a:r>
            <a:r>
              <a:rPr lang="de-CH" b="1" dirty="0" err="1">
                <a:solidFill>
                  <a:schemeClr val="bg1"/>
                </a:solidFill>
              </a:rPr>
              <a:t>questions</a:t>
            </a:r>
            <a:r>
              <a:rPr lang="de-CH" b="1" dirty="0">
                <a:solidFill>
                  <a:schemeClr val="bg1"/>
                </a:solidFill>
              </a:rPr>
              <a:t>?</a:t>
            </a:r>
            <a:endParaRPr lang="de-DE" b="1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827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1383-72DD-2EF1-3BEB-466AEB9ED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C5474C2-E3F2-13BF-CDE9-71D97196CF43}"/>
              </a:ext>
            </a:extLst>
          </p:cNvPr>
          <p:cNvGrpSpPr/>
          <p:nvPr/>
        </p:nvGrpSpPr>
        <p:grpSpPr>
          <a:xfrm>
            <a:off x="2192078" y="3981368"/>
            <a:ext cx="8207509" cy="2753491"/>
            <a:chOff x="2192078" y="3981368"/>
            <a:chExt cx="8207509" cy="2753491"/>
          </a:xfrm>
        </p:grpSpPr>
        <p:sp>
          <p:nvSpPr>
            <p:cNvPr id="9" name="ZoneTexte 47">
              <a:extLst>
                <a:ext uri="{FF2B5EF4-FFF2-40B4-BE49-F238E27FC236}">
                  <a16:creationId xmlns:a16="http://schemas.microsoft.com/office/drawing/2014/main" id="{C4E9B78F-04DB-F7F8-6E5A-652CD71AE762}"/>
                </a:ext>
              </a:extLst>
            </p:cNvPr>
            <p:cNvSpPr txBox="1"/>
            <p:nvPr/>
          </p:nvSpPr>
          <p:spPr>
            <a:xfrm>
              <a:off x="8169831" y="3981368"/>
              <a:ext cx="2133122" cy="38779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920" b="1" dirty="0" err="1">
                  <a:latin typeface="Bahnschrift" panose="020B0502040204020203" pitchFamily="34" charset="0"/>
                </a:rPr>
                <a:t>productivity</a:t>
              </a:r>
              <a:endParaRPr lang="fr-FR" sz="1920" b="1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ZoneTexte 48">
              <a:extLst>
                <a:ext uri="{FF2B5EF4-FFF2-40B4-BE49-F238E27FC236}">
                  <a16:creationId xmlns:a16="http://schemas.microsoft.com/office/drawing/2014/main" id="{0C984250-0E45-C593-8C3C-1EBB906949D9}"/>
                </a:ext>
              </a:extLst>
            </p:cNvPr>
            <p:cNvSpPr txBox="1"/>
            <p:nvPr/>
          </p:nvSpPr>
          <p:spPr>
            <a:xfrm>
              <a:off x="8169839" y="6345357"/>
              <a:ext cx="2229748" cy="38779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920" b="1" dirty="0">
                  <a:latin typeface="Bahnschrift" panose="020B0502040204020203" pitchFamily="34" charset="0"/>
                </a:rPr>
                <a:t> </a:t>
              </a:r>
              <a:r>
                <a:rPr lang="fr-FR" sz="1920" b="1" dirty="0" err="1">
                  <a:latin typeface="Bahnschrift" panose="020B0502040204020203" pitchFamily="34" charset="0"/>
                  <a:cs typeface="Arial" panose="020B0604020202020204" pitchFamily="34" charset="0"/>
                </a:rPr>
                <a:t>mortality</a:t>
              </a:r>
              <a:endParaRPr lang="fr-FR" sz="1920" b="1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67A500B-61CF-57C7-6FC0-3CA58B03C90E}"/>
                </a:ext>
              </a:extLst>
            </p:cNvPr>
            <p:cNvSpPr/>
            <p:nvPr/>
          </p:nvSpPr>
          <p:spPr>
            <a:xfrm>
              <a:off x="4961420" y="4921309"/>
              <a:ext cx="2077291" cy="10956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360" b="1" dirty="0">
                  <a:latin typeface="Bahnschrift" panose="020B0502040204020203" pitchFamily="34" charset="0"/>
                </a:rPr>
                <a:t>Population</a:t>
              </a:r>
              <a:endParaRPr lang="en-US" sz="3360" b="1" dirty="0">
                <a:latin typeface="Bahnschrift" panose="020B0502040204020203" pitchFamily="34" charset="0"/>
              </a:endParaRPr>
            </a:p>
          </p:txBody>
        </p:sp>
        <p:sp>
          <p:nvSpPr>
            <p:cNvPr id="13" name="ZoneTexte 16">
              <a:extLst>
                <a:ext uri="{FF2B5EF4-FFF2-40B4-BE49-F238E27FC236}">
                  <a16:creationId xmlns:a16="http://schemas.microsoft.com/office/drawing/2014/main" id="{8F0B5232-AC54-5E62-1EB8-C7D27EE9B7E7}"/>
                </a:ext>
              </a:extLst>
            </p:cNvPr>
            <p:cNvSpPr txBox="1"/>
            <p:nvPr/>
          </p:nvSpPr>
          <p:spPr>
            <a:xfrm>
              <a:off x="2272951" y="5879271"/>
              <a:ext cx="1490982" cy="38779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920" b="1" dirty="0">
                  <a:latin typeface="Bahnschrift" panose="020B0502040204020203" pitchFamily="34" charset="0"/>
                </a:rPr>
                <a:t> </a:t>
              </a:r>
              <a:r>
                <a:rPr lang="fr-FR" sz="1920" b="1" dirty="0" err="1">
                  <a:latin typeface="Bahnschrift" panose="020B0502040204020203" pitchFamily="34" charset="0"/>
                </a:rPr>
                <a:t>e</a:t>
              </a:r>
              <a:r>
                <a:rPr lang="fr-FR" sz="1920" b="1" dirty="0" err="1">
                  <a:latin typeface="Bahnschrift" panose="020B0502040204020203" pitchFamily="34" charset="0"/>
                  <a:cs typeface="Arial" panose="020B0604020202020204" pitchFamily="34" charset="0"/>
                </a:rPr>
                <a:t>migration</a:t>
              </a:r>
              <a:endParaRPr lang="fr-FR" sz="1920" b="1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lèche courbée vers le haut 15">
              <a:extLst>
                <a:ext uri="{FF2B5EF4-FFF2-40B4-BE49-F238E27FC236}">
                  <a16:creationId xmlns:a16="http://schemas.microsoft.com/office/drawing/2014/main" id="{2FF8DDEE-F847-E5AB-5CF3-BD997F3FB89F}"/>
                </a:ext>
              </a:extLst>
            </p:cNvPr>
            <p:cNvSpPr/>
            <p:nvPr/>
          </p:nvSpPr>
          <p:spPr>
            <a:xfrm rot="16032509">
              <a:off x="7153245" y="5010357"/>
              <a:ext cx="543684" cy="782083"/>
            </a:xfrm>
            <a:prstGeom prst="curvedUpArrow">
              <a:avLst>
                <a:gd name="adj1" fmla="val 13153"/>
                <a:gd name="adj2" fmla="val 38578"/>
                <a:gd name="adj3" fmla="val 35620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760">
                <a:solidFill>
                  <a:schemeClr val="tx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5" name="ZoneTexte 46">
              <a:extLst>
                <a:ext uri="{FF2B5EF4-FFF2-40B4-BE49-F238E27FC236}">
                  <a16:creationId xmlns:a16="http://schemas.microsoft.com/office/drawing/2014/main" id="{07F4395F-A880-DC0A-05EA-6EE5E0593C10}"/>
                </a:ext>
              </a:extLst>
            </p:cNvPr>
            <p:cNvSpPr txBox="1"/>
            <p:nvPr/>
          </p:nvSpPr>
          <p:spPr>
            <a:xfrm>
              <a:off x="2192078" y="4223563"/>
              <a:ext cx="2262140" cy="38779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920" b="1" dirty="0">
                  <a:latin typeface="Bahnschrift" panose="020B0502040204020203" pitchFamily="34" charset="0"/>
                  <a:cs typeface="Arial" panose="020B0604020202020204" pitchFamily="34" charset="0"/>
                </a:rPr>
                <a:t>immigration</a:t>
              </a:r>
            </a:p>
          </p:txBody>
        </p:sp>
        <p:pic>
          <p:nvPicPr>
            <p:cNvPr id="1026" name="Picture 2" descr="Dead Bird Icon - Free PNG &amp; SVG 3298 - Noun Project">
              <a:extLst>
                <a:ext uri="{FF2B5EF4-FFF2-40B4-BE49-F238E27FC236}">
                  <a16:creationId xmlns:a16="http://schemas.microsoft.com/office/drawing/2014/main" id="{2E2A794A-BDB3-F584-0359-C1197BBA2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619" y="5529109"/>
              <a:ext cx="1010147" cy="10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Grafik 276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B14C6A41-0119-7D3A-87CE-C0CBC0A7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3629" y="4322283"/>
              <a:ext cx="927093" cy="927093"/>
            </a:xfrm>
            <a:prstGeom prst="rect">
              <a:avLst/>
            </a:prstGeom>
          </p:spPr>
        </p:pic>
        <p:pic>
          <p:nvPicPr>
            <p:cNvPr id="1028" name="Picture 4" descr="Birds in flight icons">
              <a:extLst>
                <a:ext uri="{FF2B5EF4-FFF2-40B4-BE49-F238E27FC236}">
                  <a16:creationId xmlns:a16="http://schemas.microsoft.com/office/drawing/2014/main" id="{17798D27-F9FD-9E32-6C6C-BDE0A503A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93" t="51366" b="26458"/>
            <a:stretch/>
          </p:blipFill>
          <p:spPr bwMode="auto">
            <a:xfrm>
              <a:off x="3676047" y="4219343"/>
              <a:ext cx="977037" cy="98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Birds in flight icons">
              <a:extLst>
                <a:ext uri="{FF2B5EF4-FFF2-40B4-BE49-F238E27FC236}">
                  <a16:creationId xmlns:a16="http://schemas.microsoft.com/office/drawing/2014/main" id="{8758FE69-23D4-3242-73F7-4436FB09CF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75" t="52308" r="22520" b="25516"/>
            <a:stretch/>
          </p:blipFill>
          <p:spPr bwMode="auto">
            <a:xfrm flipH="1">
              <a:off x="3621502" y="5639200"/>
              <a:ext cx="1131661" cy="109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onnecteur droit avec flèche 43">
              <a:extLst>
                <a:ext uri="{FF2B5EF4-FFF2-40B4-BE49-F238E27FC236}">
                  <a16:creationId xmlns:a16="http://schemas.microsoft.com/office/drawing/2014/main" id="{F316C150-2EBC-E96C-9090-6BD9E8CB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943" y="5769090"/>
              <a:ext cx="428556" cy="2478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32">
              <a:extLst>
                <a:ext uri="{FF2B5EF4-FFF2-40B4-BE49-F238E27FC236}">
                  <a16:creationId xmlns:a16="http://schemas.microsoft.com/office/drawing/2014/main" id="{0D868A30-36B5-3B20-D595-0145A2CE724E}"/>
                </a:ext>
              </a:extLst>
            </p:cNvPr>
            <p:cNvCxnSpPr>
              <a:cxnSpLocks/>
            </p:cNvCxnSpPr>
            <p:nvPr/>
          </p:nvCxnSpPr>
          <p:spPr>
            <a:xfrm>
              <a:off x="4558102" y="4785829"/>
              <a:ext cx="530733" cy="3663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EB592B2-5209-0D70-33F9-037085B40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3176" y="2567092"/>
            <a:ext cx="4916233" cy="329141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622DBFA-9DCC-7B6B-D712-80631CF868B1}"/>
              </a:ext>
            </a:extLst>
          </p:cNvPr>
          <p:cNvGrpSpPr/>
          <p:nvPr/>
        </p:nvGrpSpPr>
        <p:grpSpPr>
          <a:xfrm>
            <a:off x="473034" y="3497359"/>
            <a:ext cx="10615993" cy="3185309"/>
            <a:chOff x="1159847" y="3583376"/>
            <a:chExt cx="10615993" cy="31853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D597057-68B2-9F37-4CAE-1984AB89A362}"/>
                </a:ext>
              </a:extLst>
            </p:cNvPr>
            <p:cNvGrpSpPr/>
            <p:nvPr/>
          </p:nvGrpSpPr>
          <p:grpSpPr>
            <a:xfrm>
              <a:off x="1159847" y="3600166"/>
              <a:ext cx="9355066" cy="3168519"/>
              <a:chOff x="1159847" y="3590797"/>
              <a:chExt cx="9355066" cy="3168519"/>
            </a:xfrm>
          </p:grpSpPr>
          <p:pic>
            <p:nvPicPr>
              <p:cNvPr id="20" name="Grafik 11">
                <a:extLst>
                  <a:ext uri="{FF2B5EF4-FFF2-40B4-BE49-F238E27FC236}">
                    <a16:creationId xmlns:a16="http://schemas.microsoft.com/office/drawing/2014/main" id="{421B90F5-3D71-1316-DE16-DDD00F6FB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9989" y="3600166"/>
                <a:ext cx="6704924" cy="3149780"/>
              </a:xfrm>
              <a:prstGeom prst="rect">
                <a:avLst/>
              </a:prstGeom>
              <a:effectLst>
                <a:softEdge rad="63500"/>
              </a:effectLst>
            </p:spPr>
          </p:pic>
          <p:pic>
            <p:nvPicPr>
              <p:cNvPr id="23" name="Grafik 13">
                <a:extLst>
                  <a:ext uri="{FF2B5EF4-FFF2-40B4-BE49-F238E27FC236}">
                    <a16:creationId xmlns:a16="http://schemas.microsoft.com/office/drawing/2014/main" id="{1853C57B-A215-18F5-DE3D-843CED9C6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847" y="3590797"/>
                <a:ext cx="2534816" cy="3168519"/>
              </a:xfrm>
              <a:prstGeom prst="rect">
                <a:avLst/>
              </a:prstGeom>
              <a:effectLst>
                <a:softEdge rad="63500"/>
              </a:effectLst>
            </p:spPr>
          </p:pic>
        </p:grpSp>
        <p:pic>
          <p:nvPicPr>
            <p:cNvPr id="27" name="Grafik 7">
              <a:extLst>
                <a:ext uri="{FF2B5EF4-FFF2-40B4-BE49-F238E27FC236}">
                  <a16:creationId xmlns:a16="http://schemas.microsoft.com/office/drawing/2014/main" id="{47281BA9-5D15-5E4E-6FCA-854CC7C6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0" r="29321" b="3683"/>
            <a:stretch/>
          </p:blipFill>
          <p:spPr bwMode="auto">
            <a:xfrm>
              <a:off x="10630239" y="3583376"/>
              <a:ext cx="1145601" cy="3149780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6CAA9B2-3FE9-08A4-BA9E-69661E8D1BAE}"/>
              </a:ext>
            </a:extLst>
          </p:cNvPr>
          <p:cNvSpPr txBox="1">
            <a:spLocks/>
          </p:cNvSpPr>
          <p:nvPr/>
        </p:nvSpPr>
        <p:spPr>
          <a:xfrm>
            <a:off x="122201" y="346990"/>
            <a:ext cx="11764999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/>
              <a:t>Demographic parameters to understand populations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F1CB417A-7898-4C37-5AA5-AEF11B01DAD2}"/>
              </a:ext>
            </a:extLst>
          </p:cNvPr>
          <p:cNvSpPr txBox="1">
            <a:spLocks/>
          </p:cNvSpPr>
          <p:nvPr/>
        </p:nvSpPr>
        <p:spPr>
          <a:xfrm>
            <a:off x="191776" y="1166692"/>
            <a:ext cx="10897251" cy="213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 err="1"/>
              <a:t>population</a:t>
            </a:r>
            <a:r>
              <a:rPr lang="de-CH" sz="2400" dirty="0"/>
              <a:t> </a:t>
            </a:r>
            <a:r>
              <a:rPr lang="de-CH" sz="2400" dirty="0" err="1"/>
              <a:t>dynamics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estimated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demographic</a:t>
            </a:r>
            <a:r>
              <a:rPr lang="de-CH" sz="2400" dirty="0"/>
              <a:t> </a:t>
            </a:r>
            <a:r>
              <a:rPr lang="de-CH" sz="2400" dirty="0" err="1"/>
              <a:t>parameters</a:t>
            </a:r>
            <a:endParaRPr lang="de-CH" sz="2400" dirty="0"/>
          </a:p>
          <a:p>
            <a:pPr marL="457200" indent="-457200"/>
            <a:r>
              <a:rPr lang="de-CH" sz="2400" dirty="0" err="1"/>
              <a:t>data</a:t>
            </a:r>
            <a:r>
              <a:rPr lang="de-CH" sz="2400" dirty="0"/>
              <a:t> </a:t>
            </a:r>
            <a:r>
              <a:rPr lang="de-CH" sz="2400" dirty="0" err="1"/>
              <a:t>collection</a:t>
            </a:r>
            <a:r>
              <a:rPr lang="de-CH" sz="2400" dirty="0"/>
              <a:t> in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field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labour</a:t>
            </a:r>
            <a:r>
              <a:rPr lang="de-CH" sz="2400" dirty="0"/>
              <a:t>-intensive</a:t>
            </a:r>
          </a:p>
          <a:p>
            <a:pPr marL="457200" indent="-457200"/>
            <a:r>
              <a:rPr lang="de-CH" sz="2400" dirty="0" err="1"/>
              <a:t>we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existing</a:t>
            </a:r>
            <a:r>
              <a:rPr lang="de-CH" sz="2400" dirty="0"/>
              <a:t> </a:t>
            </a:r>
            <a:r>
              <a:rPr lang="de-CH" sz="2400" dirty="0" err="1"/>
              <a:t>telemetry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 to </a:t>
            </a:r>
            <a:r>
              <a:rPr lang="de-CH" sz="2400" dirty="0" err="1"/>
              <a:t>extract</a:t>
            </a:r>
            <a:r>
              <a:rPr lang="de-CH" sz="2400" dirty="0"/>
              <a:t> </a:t>
            </a:r>
            <a:r>
              <a:rPr lang="de-CH" sz="2400" dirty="0" err="1"/>
              <a:t>some</a:t>
            </a:r>
            <a:r>
              <a:rPr lang="de-CH" sz="2400" dirty="0"/>
              <a:t> </a:t>
            </a:r>
            <a:r>
              <a:rPr lang="de-CH" sz="2400" dirty="0" err="1"/>
              <a:t>demographic</a:t>
            </a:r>
            <a:r>
              <a:rPr lang="de-CH" sz="2400" dirty="0"/>
              <a:t> </a:t>
            </a:r>
            <a:r>
              <a:rPr lang="de-CH" sz="2400" dirty="0" err="1"/>
              <a:t>parameters</a:t>
            </a:r>
            <a:endParaRPr lang="de-CH" sz="2400" dirty="0"/>
          </a:p>
          <a:p>
            <a:pPr marL="457200" indent="-457200"/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422491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1383-72DD-2EF1-3BEB-466AEB9ED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AA9B2-3FE9-08A4-BA9E-69661E8D1BAE}"/>
              </a:ext>
            </a:extLst>
          </p:cNvPr>
          <p:cNvSpPr txBox="1">
            <a:spLocks/>
          </p:cNvSpPr>
          <p:nvPr/>
        </p:nvSpPr>
        <p:spPr>
          <a:xfrm>
            <a:off x="122202" y="362934"/>
            <a:ext cx="914400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/>
              <a:t>Typical movement patterns of breeding birds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F1CB417A-7898-4C37-5AA5-AEF11B01DAD2}"/>
              </a:ext>
            </a:extLst>
          </p:cNvPr>
          <p:cNvSpPr txBox="1">
            <a:spLocks/>
          </p:cNvSpPr>
          <p:nvPr/>
        </p:nvSpPr>
        <p:spPr>
          <a:xfrm>
            <a:off x="122201" y="1359041"/>
            <a:ext cx="11506581" cy="213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 err="1"/>
              <a:t>breeding</a:t>
            </a:r>
            <a:r>
              <a:rPr lang="de-CH" sz="2400" dirty="0"/>
              <a:t> </a:t>
            </a:r>
            <a:r>
              <a:rPr lang="de-CH" sz="2400" dirty="0" err="1"/>
              <a:t>birds</a:t>
            </a:r>
            <a:r>
              <a:rPr lang="de-CH" sz="2400" dirty="0"/>
              <a:t> </a:t>
            </a:r>
            <a:r>
              <a:rPr lang="de-CH" sz="2400" dirty="0" err="1"/>
              <a:t>spend</a:t>
            </a:r>
            <a:r>
              <a:rPr lang="de-CH" sz="2400" dirty="0"/>
              <a:t> a </a:t>
            </a:r>
            <a:r>
              <a:rPr lang="de-CH" sz="2400" dirty="0" err="1"/>
              <a:t>lot</a:t>
            </a:r>
            <a:r>
              <a:rPr lang="de-CH" sz="2400" dirty="0"/>
              <a:t> of time in </a:t>
            </a:r>
            <a:r>
              <a:rPr lang="de-CH" sz="2400" dirty="0" err="1"/>
              <a:t>their</a:t>
            </a:r>
            <a:r>
              <a:rPr lang="de-CH" sz="2400" dirty="0"/>
              <a:t> </a:t>
            </a:r>
            <a:r>
              <a:rPr lang="de-CH" sz="2400" dirty="0" err="1"/>
              <a:t>territory</a:t>
            </a:r>
            <a:r>
              <a:rPr lang="de-CH" sz="2400" dirty="0"/>
              <a:t> and			</a:t>
            </a:r>
            <a:r>
              <a:rPr lang="de-CH" sz="2400" dirty="0" err="1"/>
              <a:t>frequently</a:t>
            </a:r>
            <a:r>
              <a:rPr lang="de-CH" sz="2400" dirty="0"/>
              <a:t> </a:t>
            </a:r>
            <a:r>
              <a:rPr lang="de-CH" sz="2400" dirty="0" err="1"/>
              <a:t>visit</a:t>
            </a:r>
            <a:r>
              <a:rPr lang="de-CH" sz="2400" dirty="0"/>
              <a:t> </a:t>
            </a:r>
            <a:r>
              <a:rPr lang="de-CH" sz="2400" dirty="0" err="1"/>
              <a:t>their</a:t>
            </a:r>
            <a:r>
              <a:rPr lang="de-CH" sz="2400" dirty="0"/>
              <a:t> </a:t>
            </a:r>
            <a:r>
              <a:rPr lang="de-CH" sz="2400" dirty="0" err="1"/>
              <a:t>nest</a:t>
            </a:r>
            <a:r>
              <a:rPr lang="de-CH" sz="2400" dirty="0"/>
              <a:t> </a:t>
            </a:r>
            <a:r>
              <a:rPr lang="de-CH" sz="2400" dirty="0" err="1"/>
              <a:t>site</a:t>
            </a:r>
            <a:endParaRPr lang="de-CH" sz="2400" dirty="0"/>
          </a:p>
          <a:p>
            <a:pPr marL="457200" indent="-457200"/>
            <a:r>
              <a:rPr lang="de-CH" sz="2400" dirty="0" err="1"/>
              <a:t>telemetry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portray</a:t>
            </a:r>
            <a:r>
              <a:rPr lang="de-CH" sz="2400" dirty="0"/>
              <a:t> </a:t>
            </a:r>
            <a:r>
              <a:rPr lang="de-CH" sz="2400" dirty="0" err="1"/>
              <a:t>these</a:t>
            </a:r>
            <a:r>
              <a:rPr lang="de-CH" sz="2400" dirty="0"/>
              <a:t> </a:t>
            </a:r>
            <a:r>
              <a:rPr lang="de-CH" sz="2400" dirty="0" err="1"/>
              <a:t>movement</a:t>
            </a:r>
            <a:r>
              <a:rPr lang="de-CH" sz="2400" dirty="0"/>
              <a:t> </a:t>
            </a:r>
            <a:r>
              <a:rPr lang="de-CH" sz="2400" dirty="0" err="1"/>
              <a:t>patterns</a:t>
            </a:r>
            <a:endParaRPr lang="de-CH" sz="2400" dirty="0"/>
          </a:p>
        </p:txBody>
      </p:sp>
      <p:pic>
        <p:nvPicPr>
          <p:cNvPr id="3" name="Picture 2" descr="A group of white furry animals in a tree&#10;&#10;Description automatically generated with medium confidence">
            <a:extLst>
              <a:ext uri="{FF2B5EF4-FFF2-40B4-BE49-F238E27FC236}">
                <a16:creationId xmlns:a16="http://schemas.microsoft.com/office/drawing/2014/main" id="{4659AD33-2A7A-576E-8EFC-0FD92FB0E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70" y="3915050"/>
            <a:ext cx="3472055" cy="260404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Content Placeholder 4" descr="Two bird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820C4030-5416-4C99-1E1E-346EC68F8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7" t="12338" r="14985" b="19705"/>
          <a:stretch/>
        </p:blipFill>
        <p:spPr>
          <a:xfrm>
            <a:off x="1639766" y="3915050"/>
            <a:ext cx="4152066" cy="2595960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208471-3424-BE8E-6913-0C64B3A21071}"/>
              </a:ext>
            </a:extLst>
          </p:cNvPr>
          <p:cNvGrpSpPr/>
          <p:nvPr/>
        </p:nvGrpSpPr>
        <p:grpSpPr>
          <a:xfrm>
            <a:off x="2413762" y="2942950"/>
            <a:ext cx="5386468" cy="3190987"/>
            <a:chOff x="609601" y="2038529"/>
            <a:chExt cx="6995484" cy="4210286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F1E624B7-998E-982F-5D3F-55B4D9FC266D}"/>
                </a:ext>
              </a:extLst>
            </p:cNvPr>
            <p:cNvSpPr/>
            <p:nvPr/>
          </p:nvSpPr>
          <p:spPr>
            <a:xfrm>
              <a:off x="4744358" y="5796891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CC2AF4B-7D0C-A291-C290-BE878C1C1810}"/>
                </a:ext>
              </a:extLst>
            </p:cNvPr>
            <p:cNvSpPr/>
            <p:nvPr/>
          </p:nvSpPr>
          <p:spPr>
            <a:xfrm>
              <a:off x="3946207" y="5898885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C3292A4F-0029-0248-C4D6-2E617EE0486D}"/>
                </a:ext>
              </a:extLst>
            </p:cNvPr>
            <p:cNvSpPr/>
            <p:nvPr/>
          </p:nvSpPr>
          <p:spPr>
            <a:xfrm>
              <a:off x="2623667" y="5809221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DBD7F100-8AFA-CA12-98CF-55C990EB5BBF}"/>
                </a:ext>
              </a:extLst>
            </p:cNvPr>
            <p:cNvSpPr/>
            <p:nvPr/>
          </p:nvSpPr>
          <p:spPr>
            <a:xfrm>
              <a:off x="2371645" y="5152350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B82B5EB5-DCAD-C71B-8772-740575F3E849}"/>
                </a:ext>
              </a:extLst>
            </p:cNvPr>
            <p:cNvSpPr/>
            <p:nvPr/>
          </p:nvSpPr>
          <p:spPr>
            <a:xfrm>
              <a:off x="4010990" y="4575427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D5A13CC-6375-488D-3FF6-5D3903B63BA6}"/>
                </a:ext>
              </a:extLst>
            </p:cNvPr>
            <p:cNvSpPr/>
            <p:nvPr/>
          </p:nvSpPr>
          <p:spPr>
            <a:xfrm>
              <a:off x="4862727" y="4918633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1227209-0E4F-5094-5AF2-8FBB715B72E9}"/>
                </a:ext>
              </a:extLst>
            </p:cNvPr>
            <p:cNvSpPr/>
            <p:nvPr/>
          </p:nvSpPr>
          <p:spPr>
            <a:xfrm>
              <a:off x="4718950" y="5352711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621314-05B8-43DF-63C5-FB87BBC835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199153"/>
              <a:ext cx="827716" cy="1289379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21CB6C99-1429-1C36-E530-303DA068BE67}"/>
                </a:ext>
              </a:extLst>
            </p:cNvPr>
            <p:cNvSpPr/>
            <p:nvPr/>
          </p:nvSpPr>
          <p:spPr>
            <a:xfrm>
              <a:off x="5367966" y="2038529"/>
              <a:ext cx="188284" cy="188284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995CAB2D-AFEE-3371-A184-921F5B34900C}"/>
                </a:ext>
              </a:extLst>
            </p:cNvPr>
            <p:cNvSpPr/>
            <p:nvPr/>
          </p:nvSpPr>
          <p:spPr>
            <a:xfrm>
              <a:off x="5158411" y="2782694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9268BD5-5DE8-B33A-05E5-43A72D34CC54}"/>
                </a:ext>
              </a:extLst>
            </p:cNvPr>
            <p:cNvSpPr/>
            <p:nvPr/>
          </p:nvSpPr>
          <p:spPr>
            <a:xfrm>
              <a:off x="4420810" y="3483623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FE5FAFB-24BA-0F7A-B41D-3F00EF0D7CBB}"/>
                </a:ext>
              </a:extLst>
            </p:cNvPr>
            <p:cNvSpPr/>
            <p:nvPr/>
          </p:nvSpPr>
          <p:spPr>
            <a:xfrm>
              <a:off x="5273823" y="3162831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41260BF-D0C2-8995-7ED0-F5A2C163ED8E}"/>
                </a:ext>
              </a:extLst>
            </p:cNvPr>
            <p:cNvSpPr/>
            <p:nvPr/>
          </p:nvSpPr>
          <p:spPr>
            <a:xfrm>
              <a:off x="5701271" y="2962875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85AAD7AE-1DA8-51D0-19B9-9572C9A820B6}"/>
                </a:ext>
              </a:extLst>
            </p:cNvPr>
            <p:cNvSpPr/>
            <p:nvPr/>
          </p:nvSpPr>
          <p:spPr>
            <a:xfrm>
              <a:off x="5379193" y="3430541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742864-53DA-8FA0-CA9B-D9859B88B6B9}"/>
                </a:ext>
              </a:extLst>
            </p:cNvPr>
            <p:cNvSpPr/>
            <p:nvPr/>
          </p:nvSpPr>
          <p:spPr>
            <a:xfrm>
              <a:off x="5305574" y="3804203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90147532-AB43-FAA8-BB02-1A546F67BBFE}"/>
                </a:ext>
              </a:extLst>
            </p:cNvPr>
            <p:cNvSpPr/>
            <p:nvPr/>
          </p:nvSpPr>
          <p:spPr>
            <a:xfrm>
              <a:off x="6518213" y="3229557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CCA82EC7-243C-5B4F-0232-B910FA3AE410}"/>
                </a:ext>
              </a:extLst>
            </p:cNvPr>
            <p:cNvSpPr/>
            <p:nvPr/>
          </p:nvSpPr>
          <p:spPr>
            <a:xfrm>
              <a:off x="7416801" y="3792006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8B53A33-456D-A3F6-CFA3-13F1F0B1E0E1}"/>
                </a:ext>
              </a:extLst>
            </p:cNvPr>
            <p:cNvSpPr/>
            <p:nvPr/>
          </p:nvSpPr>
          <p:spPr>
            <a:xfrm>
              <a:off x="6239934" y="4081995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C8C5028C-6EF9-1018-1823-58FFA1BB5B4F}"/>
                </a:ext>
              </a:extLst>
            </p:cNvPr>
            <p:cNvSpPr/>
            <p:nvPr/>
          </p:nvSpPr>
          <p:spPr>
            <a:xfrm>
              <a:off x="6619699" y="4353113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85353CD2-671F-9098-5A3D-36024C927B8A}"/>
                </a:ext>
              </a:extLst>
            </p:cNvPr>
            <p:cNvSpPr/>
            <p:nvPr/>
          </p:nvSpPr>
          <p:spPr>
            <a:xfrm>
              <a:off x="6823914" y="3989098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F622525C-C8D8-8FA8-6EC4-4E06F513DC26}"/>
                </a:ext>
              </a:extLst>
            </p:cNvPr>
            <p:cNvSpPr/>
            <p:nvPr/>
          </p:nvSpPr>
          <p:spPr>
            <a:xfrm>
              <a:off x="7205937" y="4321758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ABBD3BF-2E13-B822-C595-CE696D8C7915}"/>
                </a:ext>
              </a:extLst>
            </p:cNvPr>
            <p:cNvSpPr/>
            <p:nvPr/>
          </p:nvSpPr>
          <p:spPr>
            <a:xfrm>
              <a:off x="7111794" y="4745170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0B3E8686-3082-8C9B-B811-C41FBE783851}"/>
                </a:ext>
              </a:extLst>
            </p:cNvPr>
            <p:cNvSpPr/>
            <p:nvPr/>
          </p:nvSpPr>
          <p:spPr>
            <a:xfrm>
              <a:off x="6722123" y="4908965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6D289B9B-2771-CB5B-4013-73F3A212580D}"/>
                </a:ext>
              </a:extLst>
            </p:cNvPr>
            <p:cNvSpPr/>
            <p:nvPr/>
          </p:nvSpPr>
          <p:spPr>
            <a:xfrm>
              <a:off x="7322658" y="5115777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58875BA6-0B65-E4DD-CD9D-2AEAF5515058}"/>
                </a:ext>
              </a:extLst>
            </p:cNvPr>
            <p:cNvSpPr/>
            <p:nvPr/>
          </p:nvSpPr>
          <p:spPr>
            <a:xfrm>
              <a:off x="6417854" y="5080054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4F9A71E1-D98D-1B72-BAC5-E477DEAD4F83}"/>
                </a:ext>
              </a:extLst>
            </p:cNvPr>
            <p:cNvSpPr/>
            <p:nvPr/>
          </p:nvSpPr>
          <p:spPr>
            <a:xfrm>
              <a:off x="5750899" y="4415899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E2F55B71-401E-48A5-9311-9FBBD7C1E295}"/>
                </a:ext>
              </a:extLst>
            </p:cNvPr>
            <p:cNvSpPr/>
            <p:nvPr/>
          </p:nvSpPr>
          <p:spPr>
            <a:xfrm>
              <a:off x="3048001" y="3710061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A2CC872A-4A7F-EB17-C2CF-D854B71D8BB4}"/>
                </a:ext>
              </a:extLst>
            </p:cNvPr>
            <p:cNvSpPr/>
            <p:nvPr/>
          </p:nvSpPr>
          <p:spPr>
            <a:xfrm>
              <a:off x="1795846" y="2707010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FCA9AC86-85DA-D044-DC12-7AC185A6D382}"/>
                </a:ext>
              </a:extLst>
            </p:cNvPr>
            <p:cNvSpPr/>
            <p:nvPr/>
          </p:nvSpPr>
          <p:spPr>
            <a:xfrm>
              <a:off x="1916721" y="3248122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D9DD2635-8797-70ED-AB4C-75250F0F7DA9}"/>
                </a:ext>
              </a:extLst>
            </p:cNvPr>
            <p:cNvSpPr/>
            <p:nvPr/>
          </p:nvSpPr>
          <p:spPr>
            <a:xfrm>
              <a:off x="1634294" y="4235021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A3437082-0A5A-F2B0-ED3A-5C5DF05043D0}"/>
                </a:ext>
              </a:extLst>
            </p:cNvPr>
            <p:cNvSpPr/>
            <p:nvPr/>
          </p:nvSpPr>
          <p:spPr>
            <a:xfrm>
              <a:off x="2835414" y="3804202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83496066-8BB2-6AEC-A52C-725E8FAC8F2B}"/>
                </a:ext>
              </a:extLst>
            </p:cNvPr>
            <p:cNvSpPr/>
            <p:nvPr/>
          </p:nvSpPr>
          <p:spPr>
            <a:xfrm>
              <a:off x="609601" y="4003415"/>
              <a:ext cx="188284" cy="188284"/>
            </a:xfrm>
            <a:prstGeom prst="flowChartConnector">
              <a:avLst/>
            </a:prstGeom>
            <a:solidFill>
              <a:srgbClr val="AFB0B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AB2C245D-5CA9-8490-869D-5E541C949830}"/>
                </a:ext>
              </a:extLst>
            </p:cNvPr>
            <p:cNvSpPr/>
            <p:nvPr/>
          </p:nvSpPr>
          <p:spPr>
            <a:xfrm>
              <a:off x="3817458" y="5277927"/>
              <a:ext cx="188284" cy="188284"/>
            </a:xfrm>
            <a:prstGeom prst="flowChartConnector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F27DAC8-EA9E-5553-D24A-DA8A81ACDAD4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4634712" y="3524684"/>
              <a:ext cx="744480" cy="53081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F9E33D-1AD1-0A09-2305-1074BCEB249C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flipH="1">
              <a:off x="5399717" y="3588008"/>
              <a:ext cx="25153" cy="216195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C92EEF-9819-B853-9A2F-8100AB59A271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5504157" y="3873708"/>
              <a:ext cx="1912643" cy="12441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58AD4C4-6604-CBC1-3352-E825EB034D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8146" y="3323697"/>
              <a:ext cx="766820" cy="517091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6A113B0-F800-FEEB-BBE4-12148EF644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4669" y="3393202"/>
              <a:ext cx="210279" cy="674489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B75BC2-9C8A-8C43-549D-48F52CEF211F}"/>
                </a:ext>
              </a:extLst>
            </p:cNvPr>
            <p:cNvCxnSpPr>
              <a:cxnSpLocks/>
            </p:cNvCxnSpPr>
            <p:nvPr/>
          </p:nvCxnSpPr>
          <p:spPr>
            <a:xfrm>
              <a:off x="6341872" y="4264275"/>
              <a:ext cx="131725" cy="792472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8C016C4-B12B-6944-FE69-0C819581A444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6491760" y="4513823"/>
              <a:ext cx="155513" cy="517655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31B22C-BA5C-908D-0632-EB158173EDB4}"/>
                </a:ext>
              </a:extLst>
            </p:cNvPr>
            <p:cNvCxnSpPr>
              <a:cxnSpLocks/>
            </p:cNvCxnSpPr>
            <p:nvPr/>
          </p:nvCxnSpPr>
          <p:spPr>
            <a:xfrm>
              <a:off x="6702923" y="4519975"/>
              <a:ext cx="98632" cy="377909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51F8419-B8F6-B64D-B207-70387B4939B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6905599" y="5044058"/>
              <a:ext cx="417059" cy="165861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17B3EDC-580A-2CF8-DB19-17245403C884}"/>
                </a:ext>
              </a:extLst>
            </p:cNvPr>
            <p:cNvCxnSpPr>
              <a:cxnSpLocks/>
              <a:endCxn id="27" idx="4"/>
            </p:cNvCxnSpPr>
            <p:nvPr/>
          </p:nvCxnSpPr>
          <p:spPr>
            <a:xfrm flipH="1" flipV="1">
              <a:off x="7300080" y="4510041"/>
              <a:ext cx="78177" cy="591680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296F11A-7CD1-F6EF-4C39-F6925D48EC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887" y="4138243"/>
              <a:ext cx="174020" cy="167939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5111574-29A3-5D98-B000-C77062A17C8A}"/>
                </a:ext>
              </a:extLst>
            </p:cNvPr>
            <p:cNvCxnSpPr>
              <a:cxnSpLocks/>
            </p:cNvCxnSpPr>
            <p:nvPr/>
          </p:nvCxnSpPr>
          <p:spPr>
            <a:xfrm>
              <a:off x="6957295" y="4155701"/>
              <a:ext cx="209131" cy="563673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2B9E58-FEA4-3D10-A1F6-EC22B2B2E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39184" y="4519975"/>
              <a:ext cx="1163921" cy="269992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2999922-36F6-9206-2CF0-A2B439CA651D}"/>
                </a:ext>
              </a:extLst>
            </p:cNvPr>
            <p:cNvCxnSpPr>
              <a:cxnSpLocks/>
              <a:endCxn id="19" idx="4"/>
            </p:cNvCxnSpPr>
            <p:nvPr/>
          </p:nvCxnSpPr>
          <p:spPr>
            <a:xfrm flipH="1" flipV="1">
              <a:off x="5795414" y="3151159"/>
              <a:ext cx="50725" cy="1223789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54EEE38-7041-E177-F24C-F31392707AAA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5434534" y="3117457"/>
              <a:ext cx="292100" cy="72947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F478E4-3547-06F5-5280-CED90D8688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6884" y="2970978"/>
              <a:ext cx="46443" cy="203287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310580A-2CEF-9261-A90D-BD5531E65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6284" y="2896155"/>
              <a:ext cx="1908427" cy="862731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BCC03B7-4AA0-C4FF-E7A8-4AF0EE6812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3009" y="2868129"/>
              <a:ext cx="1144632" cy="869097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782A6AA-B808-B48F-8A04-BAD228425F13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1906415" y="2876835"/>
              <a:ext cx="104448" cy="371287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39DD67-28AB-2F8B-536C-372E5B407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8545" y="3457335"/>
              <a:ext cx="276752" cy="764877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814CE33-722E-5F26-A5C7-521A6A057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845" y="3953221"/>
              <a:ext cx="1039568" cy="345192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83B9DB7-4D33-0D62-01A1-7EA2309BE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884" y="3899851"/>
              <a:ext cx="2021763" cy="185711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E661FF6-C258-D957-E183-932573967C68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797884" y="4188519"/>
              <a:ext cx="3019573" cy="1183551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2765D2C-7096-49C6-95D8-3DC91A7E7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6114" y="4708930"/>
              <a:ext cx="199869" cy="493397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58CA4D4-2902-D972-2BFD-14C6B83ACFDD}"/>
                </a:ext>
              </a:extLst>
            </p:cNvPr>
            <p:cNvCxnSpPr>
              <a:cxnSpLocks/>
            </p:cNvCxnSpPr>
            <p:nvPr/>
          </p:nvCxnSpPr>
          <p:spPr>
            <a:xfrm>
              <a:off x="4146072" y="4745170"/>
              <a:ext cx="756576" cy="250085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4D026BC-8CB0-5609-8F8C-9C17F6DC40E1}"/>
                </a:ext>
              </a:extLst>
            </p:cNvPr>
            <p:cNvCxnSpPr>
              <a:cxnSpLocks/>
              <a:endCxn id="39" idx="6"/>
            </p:cNvCxnSpPr>
            <p:nvPr/>
          </p:nvCxnSpPr>
          <p:spPr>
            <a:xfrm flipH="1">
              <a:off x="4005741" y="5022440"/>
              <a:ext cx="901883" cy="349629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0C4ABF8-3A2A-AAB1-8095-B562692E4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5414" y="5507734"/>
              <a:ext cx="965165" cy="368421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138BFE4-146C-624D-AABD-CB8B7688FB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2422" y="5268337"/>
              <a:ext cx="234337" cy="600907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096E484-34DA-5EF5-9178-0878E42DC369}"/>
                </a:ext>
              </a:extLst>
            </p:cNvPr>
            <p:cNvCxnSpPr>
              <a:cxnSpLocks/>
            </p:cNvCxnSpPr>
            <p:nvPr/>
          </p:nvCxnSpPr>
          <p:spPr>
            <a:xfrm>
              <a:off x="2517484" y="5279334"/>
              <a:ext cx="1283944" cy="208724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86B74EB-CE75-7E31-973D-4EA89388F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3899" y="5438717"/>
              <a:ext cx="664096" cy="27495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C7DA5DF-ED0A-99F1-FBD7-A2757241BC49}"/>
                </a:ext>
              </a:extLst>
            </p:cNvPr>
            <p:cNvCxnSpPr>
              <a:cxnSpLocks/>
            </p:cNvCxnSpPr>
            <p:nvPr/>
          </p:nvCxnSpPr>
          <p:spPr>
            <a:xfrm>
              <a:off x="4836488" y="5455822"/>
              <a:ext cx="0" cy="420333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2BD8A2E-F676-BFF4-7D7D-08C26230E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5983" y="5909958"/>
              <a:ext cx="789000" cy="84807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AFB77D7-FF71-DB73-4945-D579856E3C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66049" y="5498226"/>
              <a:ext cx="78279" cy="411732"/>
            </a:xfrm>
            <a:prstGeom prst="straightConnector1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8666389-3A49-1CCB-E7AF-5FD9E4EAE404}"/>
                </a:ext>
              </a:extLst>
            </p:cNvPr>
            <p:cNvSpPr/>
            <p:nvPr/>
          </p:nvSpPr>
          <p:spPr>
            <a:xfrm>
              <a:off x="2201222" y="4505508"/>
              <a:ext cx="3032037" cy="1743307"/>
            </a:xfrm>
            <a:custGeom>
              <a:avLst/>
              <a:gdLst>
                <a:gd name="connsiteX0" fmla="*/ 71204 w 2274028"/>
                <a:gd name="connsiteY0" fmla="*/ 499449 h 1307480"/>
                <a:gd name="connsiteX1" fmla="*/ 360764 w 2274028"/>
                <a:gd name="connsiteY1" fmla="*/ 347049 h 1307480"/>
                <a:gd name="connsiteX2" fmla="*/ 871304 w 2274028"/>
                <a:gd name="connsiteY2" fmla="*/ 118449 h 1307480"/>
                <a:gd name="connsiteX3" fmla="*/ 1298024 w 2274028"/>
                <a:gd name="connsiteY3" fmla="*/ 4149 h 1307480"/>
                <a:gd name="connsiteX4" fmla="*/ 1694264 w 2274028"/>
                <a:gd name="connsiteY4" fmla="*/ 34629 h 1307480"/>
                <a:gd name="connsiteX5" fmla="*/ 2006684 w 2274028"/>
                <a:gd name="connsiteY5" fmla="*/ 126069 h 1307480"/>
                <a:gd name="connsiteX6" fmla="*/ 2220044 w 2274028"/>
                <a:gd name="connsiteY6" fmla="*/ 301329 h 1307480"/>
                <a:gd name="connsiteX7" fmla="*/ 2265764 w 2274028"/>
                <a:gd name="connsiteY7" fmla="*/ 628989 h 1307480"/>
                <a:gd name="connsiteX8" fmla="*/ 2265764 w 2274028"/>
                <a:gd name="connsiteY8" fmla="*/ 903309 h 1307480"/>
                <a:gd name="connsiteX9" fmla="*/ 2181944 w 2274028"/>
                <a:gd name="connsiteY9" fmla="*/ 1192869 h 1307480"/>
                <a:gd name="connsiteX10" fmla="*/ 1823804 w 2274028"/>
                <a:gd name="connsiteY10" fmla="*/ 1291929 h 1307480"/>
                <a:gd name="connsiteX11" fmla="*/ 1450424 w 2274028"/>
                <a:gd name="connsiteY11" fmla="*/ 1307169 h 1307480"/>
                <a:gd name="connsiteX12" fmla="*/ 985604 w 2274028"/>
                <a:gd name="connsiteY12" fmla="*/ 1291929 h 1307480"/>
                <a:gd name="connsiteX13" fmla="*/ 566504 w 2274028"/>
                <a:gd name="connsiteY13" fmla="*/ 1276689 h 1307480"/>
                <a:gd name="connsiteX14" fmla="*/ 208364 w 2274028"/>
                <a:gd name="connsiteY14" fmla="*/ 1154769 h 1307480"/>
                <a:gd name="connsiteX15" fmla="*/ 63584 w 2274028"/>
                <a:gd name="connsiteY15" fmla="*/ 949029 h 1307480"/>
                <a:gd name="connsiteX16" fmla="*/ 2624 w 2274028"/>
                <a:gd name="connsiteY16" fmla="*/ 735669 h 1307480"/>
                <a:gd name="connsiteX17" fmla="*/ 17864 w 2274028"/>
                <a:gd name="connsiteY17" fmla="*/ 613749 h 1307480"/>
                <a:gd name="connsiteX18" fmla="*/ 71204 w 2274028"/>
                <a:gd name="connsiteY18" fmla="*/ 499449 h 130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74028" h="1307480">
                  <a:moveTo>
                    <a:pt x="71204" y="499449"/>
                  </a:moveTo>
                  <a:cubicBezTo>
                    <a:pt x="128354" y="454999"/>
                    <a:pt x="227414" y="410549"/>
                    <a:pt x="360764" y="347049"/>
                  </a:cubicBezTo>
                  <a:cubicBezTo>
                    <a:pt x="494114" y="283549"/>
                    <a:pt x="715094" y="175599"/>
                    <a:pt x="871304" y="118449"/>
                  </a:cubicBezTo>
                  <a:cubicBezTo>
                    <a:pt x="1027514" y="61299"/>
                    <a:pt x="1160864" y="18119"/>
                    <a:pt x="1298024" y="4149"/>
                  </a:cubicBezTo>
                  <a:cubicBezTo>
                    <a:pt x="1435184" y="-9821"/>
                    <a:pt x="1576154" y="14309"/>
                    <a:pt x="1694264" y="34629"/>
                  </a:cubicBezTo>
                  <a:cubicBezTo>
                    <a:pt x="1812374" y="54949"/>
                    <a:pt x="1919054" y="81619"/>
                    <a:pt x="2006684" y="126069"/>
                  </a:cubicBezTo>
                  <a:cubicBezTo>
                    <a:pt x="2094314" y="170519"/>
                    <a:pt x="2176864" y="217509"/>
                    <a:pt x="2220044" y="301329"/>
                  </a:cubicBezTo>
                  <a:cubicBezTo>
                    <a:pt x="2263224" y="385149"/>
                    <a:pt x="2258144" y="528659"/>
                    <a:pt x="2265764" y="628989"/>
                  </a:cubicBezTo>
                  <a:cubicBezTo>
                    <a:pt x="2273384" y="729319"/>
                    <a:pt x="2279734" y="809329"/>
                    <a:pt x="2265764" y="903309"/>
                  </a:cubicBezTo>
                  <a:cubicBezTo>
                    <a:pt x="2251794" y="997289"/>
                    <a:pt x="2255604" y="1128099"/>
                    <a:pt x="2181944" y="1192869"/>
                  </a:cubicBezTo>
                  <a:cubicBezTo>
                    <a:pt x="2108284" y="1257639"/>
                    <a:pt x="1945724" y="1272879"/>
                    <a:pt x="1823804" y="1291929"/>
                  </a:cubicBezTo>
                  <a:cubicBezTo>
                    <a:pt x="1701884" y="1310979"/>
                    <a:pt x="1590124" y="1307169"/>
                    <a:pt x="1450424" y="1307169"/>
                  </a:cubicBezTo>
                  <a:cubicBezTo>
                    <a:pt x="1310724" y="1307169"/>
                    <a:pt x="985604" y="1291929"/>
                    <a:pt x="985604" y="1291929"/>
                  </a:cubicBezTo>
                  <a:cubicBezTo>
                    <a:pt x="838284" y="1286849"/>
                    <a:pt x="696044" y="1299549"/>
                    <a:pt x="566504" y="1276689"/>
                  </a:cubicBezTo>
                  <a:cubicBezTo>
                    <a:pt x="436964" y="1253829"/>
                    <a:pt x="292184" y="1209379"/>
                    <a:pt x="208364" y="1154769"/>
                  </a:cubicBezTo>
                  <a:cubicBezTo>
                    <a:pt x="124544" y="1100159"/>
                    <a:pt x="97874" y="1018879"/>
                    <a:pt x="63584" y="949029"/>
                  </a:cubicBezTo>
                  <a:cubicBezTo>
                    <a:pt x="29294" y="879179"/>
                    <a:pt x="10244" y="791549"/>
                    <a:pt x="2624" y="735669"/>
                  </a:cubicBezTo>
                  <a:cubicBezTo>
                    <a:pt x="-4996" y="679789"/>
                    <a:pt x="5164" y="654389"/>
                    <a:pt x="17864" y="613749"/>
                  </a:cubicBezTo>
                  <a:cubicBezTo>
                    <a:pt x="30564" y="573109"/>
                    <a:pt x="14054" y="543899"/>
                    <a:pt x="71204" y="499449"/>
                  </a:cubicBezTo>
                  <a:close/>
                </a:path>
              </a:pathLst>
            </a:custGeom>
            <a:noFill/>
            <a:ln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</p:grpSp>
      <p:sp>
        <p:nvSpPr>
          <p:cNvPr id="74" name="Fußzeilenplatzhalter 1">
            <a:extLst>
              <a:ext uri="{FF2B5EF4-FFF2-40B4-BE49-F238E27FC236}">
                <a16:creationId xmlns:a16="http://schemas.microsoft.com/office/drawing/2014/main" id="{F57E7DC4-F7C8-C4E8-79F9-2BAC6535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8400" y="6485426"/>
            <a:ext cx="7743600" cy="365125"/>
          </a:xfrm>
        </p:spPr>
        <p:txBody>
          <a:bodyPr/>
          <a:lstStyle/>
          <a:p>
            <a:pPr algn="r"/>
            <a:r>
              <a:rPr lang="de-CH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Picardi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2020, </a:t>
            </a:r>
            <a:r>
              <a:rPr lang="de-CH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Movement Ecology</a:t>
            </a:r>
            <a:r>
              <a:rPr lang="de-CH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1383-72DD-2EF1-3BEB-466AEB9ED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AA9B2-3FE9-08A4-BA9E-69661E8D1BAE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</a:t>
            </a:r>
            <a:r>
              <a:rPr lang="en-US" sz="3600" dirty="0"/>
              <a:t> to estimate productivity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14640-633D-F23B-C217-B9CB4AD118DC}"/>
              </a:ext>
            </a:extLst>
          </p:cNvPr>
          <p:cNvSpPr txBox="1"/>
          <p:nvPr/>
        </p:nvSpPr>
        <p:spPr>
          <a:xfrm>
            <a:off x="8961116" y="6550223"/>
            <a:ext cx="3187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Picardi</a:t>
            </a:r>
            <a:r>
              <a:rPr lang="de-CH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2020, </a:t>
            </a:r>
            <a:r>
              <a:rPr lang="de-CH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Movement Ecology</a:t>
            </a:r>
            <a:r>
              <a:rPr lang="de-CH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D2A3E8-CB79-9050-68BD-4163AE144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516" y="3935126"/>
            <a:ext cx="2439361" cy="2615098"/>
          </a:xfrm>
          <a:prstGeom prst="rect">
            <a:avLst/>
          </a:prstGeom>
        </p:spPr>
      </p:pic>
      <p:pic>
        <p:nvPicPr>
          <p:cNvPr id="3" name="Picture 2" descr="Random Forest Simple Explanation. Understanding the Random Forest with an…  | by Will Koehrsen | Medium">
            <a:extLst>
              <a:ext uri="{FF2B5EF4-FFF2-40B4-BE49-F238E27FC236}">
                <a16:creationId xmlns:a16="http://schemas.microsoft.com/office/drawing/2014/main" id="{4AFFD354-6867-605C-FF35-0A4C29734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b="8643"/>
          <a:stretch/>
        </p:blipFill>
        <p:spPr bwMode="auto">
          <a:xfrm>
            <a:off x="3041780" y="4176840"/>
            <a:ext cx="4198775" cy="252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DAE22B12-B5EB-65E6-A245-B1603EDB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83" y="2168778"/>
            <a:ext cx="2852775" cy="384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tails are in the caption following the image">
            <a:extLst>
              <a:ext uri="{FF2B5EF4-FFF2-40B4-BE49-F238E27FC236}">
                <a16:creationId xmlns:a16="http://schemas.microsoft.com/office/drawing/2014/main" id="{FF4778AB-3DF4-A89D-3C53-9E1BB80C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04" y="2451529"/>
            <a:ext cx="3710841" cy="396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5E4DA7-BBCC-B713-A0CA-B7B2B5CBE35B}"/>
              </a:ext>
            </a:extLst>
          </p:cNvPr>
          <p:cNvSpPr txBox="1"/>
          <p:nvPr/>
        </p:nvSpPr>
        <p:spPr>
          <a:xfrm>
            <a:off x="8961116" y="6550224"/>
            <a:ext cx="2461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Bracis</a:t>
            </a:r>
            <a:r>
              <a:rPr lang="de-CH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2018, </a:t>
            </a:r>
            <a:r>
              <a:rPr lang="de-CH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Ecography</a:t>
            </a:r>
            <a:r>
              <a:rPr lang="de-CH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Graphic 4" descr="Stopwatch 33% with solid fill">
            <a:extLst>
              <a:ext uri="{FF2B5EF4-FFF2-40B4-BE49-F238E27FC236}">
                <a16:creationId xmlns:a16="http://schemas.microsoft.com/office/drawing/2014/main" id="{C2D950C7-12FE-0F34-D204-AC24006A4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0671" y="2905508"/>
            <a:ext cx="1488282" cy="148828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492C31-5374-A45D-2B6A-C3E8D0179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66001"/>
              </p:ext>
            </p:extLst>
          </p:nvPr>
        </p:nvGraphicFramePr>
        <p:xfrm>
          <a:off x="285366" y="4435052"/>
          <a:ext cx="468998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994">
                  <a:extLst>
                    <a:ext uri="{9D8B030D-6E8A-4147-A177-3AD203B41FA5}">
                      <a16:colId xmlns:a16="http://schemas.microsoft.com/office/drawing/2014/main" val="2710409790"/>
                    </a:ext>
                  </a:extLst>
                </a:gridCol>
                <a:gridCol w="2344994">
                  <a:extLst>
                    <a:ext uri="{9D8B030D-6E8A-4147-A177-3AD203B41FA5}">
                      <a16:colId xmlns:a16="http://schemas.microsoft.com/office/drawing/2014/main" val="2739099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sz="2800" dirty="0" err="1">
                          <a:solidFill>
                            <a:srgbClr val="00206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nestR</a:t>
                      </a:r>
                      <a:endParaRPr lang="en-US" sz="2800" dirty="0">
                        <a:solidFill>
                          <a:srgbClr val="00206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dirty="0">
                          <a:solidFill>
                            <a:srgbClr val="00206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NestTool</a:t>
                      </a:r>
                      <a:endParaRPr lang="en-US" sz="2800" dirty="0">
                        <a:solidFill>
                          <a:srgbClr val="00206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862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sz="2800" dirty="0">
                          <a:solidFill>
                            <a:srgbClr val="002060"/>
                          </a:solidFill>
                        </a:rPr>
                        <a:t>174 </a:t>
                      </a:r>
                      <a:r>
                        <a:rPr lang="de-CH" sz="2800" dirty="0" err="1">
                          <a:solidFill>
                            <a:srgbClr val="002060"/>
                          </a:solidFill>
                        </a:rPr>
                        <a:t>minutes</a:t>
                      </a:r>
                      <a:endParaRPr lang="en-US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800" dirty="0">
                          <a:solidFill>
                            <a:srgbClr val="002060"/>
                          </a:solidFill>
                        </a:rPr>
                        <a:t>12 </a:t>
                      </a:r>
                      <a:r>
                        <a:rPr lang="de-CH" sz="2800" dirty="0" err="1">
                          <a:solidFill>
                            <a:srgbClr val="002060"/>
                          </a:solidFill>
                        </a:rPr>
                        <a:t>minutes</a:t>
                      </a:r>
                      <a:endParaRPr lang="en-US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34788"/>
                  </a:ext>
                </a:extLst>
              </a:tr>
            </a:tbl>
          </a:graphicData>
        </a:graphic>
      </p:graphicFrame>
      <p:sp>
        <p:nvSpPr>
          <p:cNvPr id="6" name="Untertitel 2">
            <a:extLst>
              <a:ext uri="{FF2B5EF4-FFF2-40B4-BE49-F238E27FC236}">
                <a16:creationId xmlns:a16="http://schemas.microsoft.com/office/drawing/2014/main" id="{F1CB417A-7898-4C37-5AA5-AEF11B01DAD2}"/>
              </a:ext>
            </a:extLst>
          </p:cNvPr>
          <p:cNvSpPr txBox="1">
            <a:spLocks/>
          </p:cNvSpPr>
          <p:nvPr/>
        </p:nvSpPr>
        <p:spPr>
          <a:xfrm>
            <a:off x="1052503" y="1515563"/>
            <a:ext cx="10178713" cy="2134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 err="1"/>
              <a:t>existing</a:t>
            </a:r>
            <a:r>
              <a:rPr lang="de-CH" sz="2400" dirty="0"/>
              <a:t> </a:t>
            </a:r>
            <a:r>
              <a:rPr lang="de-CH" sz="2400" dirty="0" err="1"/>
              <a:t>tool</a:t>
            </a:r>
            <a:r>
              <a:rPr lang="de-CH" sz="2400" dirty="0"/>
              <a:t> (</a:t>
            </a:r>
            <a:r>
              <a:rPr lang="de-CH" sz="240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nestR</a:t>
            </a:r>
            <a:r>
              <a:rPr lang="de-CH" sz="2400" dirty="0"/>
              <a:t>)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computationally</a:t>
            </a:r>
            <a:r>
              <a:rPr lang="de-CH" sz="2400" dirty="0"/>
              <a:t> </a:t>
            </a:r>
            <a:r>
              <a:rPr lang="de-CH" sz="2400" dirty="0" err="1"/>
              <a:t>very</a:t>
            </a:r>
            <a:r>
              <a:rPr lang="de-CH" sz="2400" dirty="0"/>
              <a:t> intensive</a:t>
            </a:r>
          </a:p>
          <a:p>
            <a:pPr marL="457200" indent="-457200"/>
            <a:r>
              <a:rPr lang="de-CH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</a:t>
            </a:r>
            <a:r>
              <a:rPr lang="de-CH" sz="2400" dirty="0"/>
              <a:t> </a:t>
            </a:r>
            <a:r>
              <a:rPr lang="de-CH" sz="2400" dirty="0" err="1"/>
              <a:t>calculates</a:t>
            </a:r>
            <a:r>
              <a:rPr lang="de-CH" sz="2400" dirty="0"/>
              <a:t> 42 variables </a:t>
            </a:r>
            <a:r>
              <a:rPr lang="de-CH" sz="2400" dirty="0" err="1"/>
              <a:t>over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breeding</a:t>
            </a:r>
            <a:r>
              <a:rPr lang="de-CH" sz="2400" dirty="0"/>
              <a:t> </a:t>
            </a:r>
            <a:r>
              <a:rPr lang="de-CH" sz="2400" dirty="0" err="1"/>
              <a:t>season</a:t>
            </a:r>
            <a:r>
              <a:rPr lang="de-CH" sz="2400" dirty="0"/>
              <a:t> of </a:t>
            </a:r>
            <a:r>
              <a:rPr lang="de-CH" sz="2400" dirty="0" err="1"/>
              <a:t>each</a:t>
            </a:r>
            <a:r>
              <a:rPr lang="de-CH" sz="2400" dirty="0"/>
              <a:t> </a:t>
            </a:r>
            <a:r>
              <a:rPr lang="de-CH" sz="2400" dirty="0" err="1"/>
              <a:t>bird</a:t>
            </a:r>
            <a:endParaRPr lang="de-CH" sz="2400" dirty="0"/>
          </a:p>
          <a:p>
            <a:pPr marL="457200" indent="-457200"/>
            <a:r>
              <a:rPr lang="de-CH" sz="2400" dirty="0" err="1"/>
              <a:t>three</a:t>
            </a:r>
            <a:r>
              <a:rPr lang="de-CH" sz="2400" dirty="0"/>
              <a:t> </a:t>
            </a:r>
            <a:r>
              <a:rPr lang="de-CH" sz="2400" dirty="0" err="1"/>
              <a:t>random</a:t>
            </a:r>
            <a:r>
              <a:rPr lang="de-CH" sz="2400" dirty="0"/>
              <a:t> </a:t>
            </a:r>
            <a:r>
              <a:rPr lang="de-CH" sz="2400" dirty="0" err="1"/>
              <a:t>forest</a:t>
            </a:r>
            <a:r>
              <a:rPr lang="de-CH" sz="2400" dirty="0"/>
              <a:t> </a:t>
            </a:r>
            <a:r>
              <a:rPr lang="de-CH" sz="2400" dirty="0" err="1"/>
              <a:t>models</a:t>
            </a:r>
            <a:r>
              <a:rPr lang="de-CH" sz="2400" dirty="0"/>
              <a:t> </a:t>
            </a:r>
            <a:r>
              <a:rPr lang="de-CH" sz="2400" dirty="0" err="1"/>
              <a:t>predict</a:t>
            </a:r>
            <a:r>
              <a:rPr lang="de-CH" sz="2400" dirty="0"/>
              <a:t> </a:t>
            </a:r>
            <a:r>
              <a:rPr lang="de-CH" sz="2400" dirty="0" err="1"/>
              <a:t>whether</a:t>
            </a:r>
            <a:r>
              <a:rPr lang="de-CH" sz="2400" dirty="0"/>
              <a:t>:</a:t>
            </a:r>
          </a:p>
          <a:p>
            <a:pPr lvl="1" indent="0">
              <a:buNone/>
            </a:pPr>
            <a:r>
              <a:rPr lang="de-CH" sz="2400" dirty="0"/>
              <a:t>	-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tracked</a:t>
            </a:r>
            <a:r>
              <a:rPr lang="de-CH" sz="2400" dirty="0"/>
              <a:t> </a:t>
            </a:r>
            <a:r>
              <a:rPr lang="de-CH" sz="2400" dirty="0" err="1"/>
              <a:t>bird</a:t>
            </a:r>
            <a:r>
              <a:rPr lang="de-CH" sz="2400" dirty="0"/>
              <a:t> </a:t>
            </a:r>
            <a:r>
              <a:rPr lang="de-CH" sz="2400" dirty="0" err="1"/>
              <a:t>had</a:t>
            </a:r>
            <a:r>
              <a:rPr lang="de-CH" sz="2400" dirty="0"/>
              <a:t> a </a:t>
            </a:r>
            <a:r>
              <a:rPr lang="de-CH" sz="2400" dirty="0" err="1"/>
              <a:t>home</a:t>
            </a:r>
            <a:r>
              <a:rPr lang="de-CH" sz="2400" dirty="0"/>
              <a:t> </a:t>
            </a:r>
            <a:r>
              <a:rPr lang="de-CH" sz="2400" dirty="0" err="1"/>
              <a:t>range</a:t>
            </a:r>
            <a:r>
              <a:rPr lang="de-CH" sz="2400" dirty="0"/>
              <a:t> / </a:t>
            </a:r>
            <a:r>
              <a:rPr lang="de-CH" sz="2400" dirty="0" err="1"/>
              <a:t>territory</a:t>
            </a:r>
            <a:endParaRPr lang="de-CH" sz="2400" dirty="0"/>
          </a:p>
          <a:p>
            <a:pPr lvl="1" indent="0">
              <a:buNone/>
            </a:pPr>
            <a:r>
              <a:rPr lang="de-CH" sz="2400" dirty="0"/>
              <a:t>	-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tracked</a:t>
            </a:r>
            <a:r>
              <a:rPr lang="de-CH" sz="2400" dirty="0"/>
              <a:t> </a:t>
            </a:r>
            <a:r>
              <a:rPr lang="de-CH" sz="2400" dirty="0" err="1"/>
              <a:t>bird</a:t>
            </a:r>
            <a:r>
              <a:rPr lang="de-CH" sz="2400" dirty="0"/>
              <a:t> was </a:t>
            </a:r>
            <a:r>
              <a:rPr lang="de-CH" sz="2400" dirty="0" err="1"/>
              <a:t>breeding</a:t>
            </a:r>
            <a:endParaRPr lang="de-CH" sz="2400" dirty="0"/>
          </a:p>
          <a:p>
            <a:pPr lvl="1" indent="0">
              <a:buNone/>
            </a:pPr>
            <a:r>
              <a:rPr lang="de-CH" sz="2400" dirty="0"/>
              <a:t>	-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nest</a:t>
            </a:r>
            <a:r>
              <a:rPr lang="de-CH" sz="2400" dirty="0"/>
              <a:t> was </a:t>
            </a:r>
            <a:r>
              <a:rPr lang="de-CH" sz="2400" dirty="0" err="1"/>
              <a:t>successful</a:t>
            </a:r>
            <a:endParaRPr lang="de-CH" sz="2400" dirty="0"/>
          </a:p>
          <a:p>
            <a:pPr lvl="1" indent="0">
              <a:buNone/>
            </a:pPr>
            <a:endParaRPr lang="de-CH" sz="2400" dirty="0"/>
          </a:p>
          <a:p>
            <a:pPr marL="457200" indent="-457200"/>
            <a:r>
              <a:rPr lang="de-CH" sz="2400" dirty="0"/>
              <a:t>user-</a:t>
            </a:r>
            <a:r>
              <a:rPr lang="de-CH" sz="2400" dirty="0" err="1"/>
              <a:t>friendly</a:t>
            </a:r>
            <a:r>
              <a:rPr lang="de-CH" sz="2400" dirty="0"/>
              <a:t> R </a:t>
            </a:r>
            <a:r>
              <a:rPr lang="de-CH" sz="2400" dirty="0" err="1"/>
              <a:t>package</a:t>
            </a:r>
            <a:r>
              <a:rPr lang="de-CH" sz="2400" dirty="0"/>
              <a:t> </a:t>
            </a:r>
            <a:r>
              <a:rPr lang="de-CH" sz="2400" dirty="0" err="1"/>
              <a:t>freely</a:t>
            </a:r>
            <a:r>
              <a:rPr lang="de-CH" sz="2400" dirty="0"/>
              <a:t> </a:t>
            </a:r>
            <a:r>
              <a:rPr lang="de-CH" sz="2400" dirty="0" err="1"/>
              <a:t>available</a:t>
            </a:r>
            <a:r>
              <a:rPr lang="de-CH" sz="2400" dirty="0"/>
              <a:t>: </a:t>
            </a:r>
            <a:r>
              <a:rPr lang="de-CH" sz="2400" dirty="0">
                <a:hlinkClick r:id="rId9"/>
              </a:rPr>
              <a:t>www.github.com/Vogelwarte/NestTool</a:t>
            </a:r>
            <a:endParaRPr lang="de-CH" sz="2400" dirty="0"/>
          </a:p>
          <a:p>
            <a:pPr marL="457200" indent="-457200"/>
            <a:endParaRPr lang="de-CH" sz="2400" dirty="0"/>
          </a:p>
          <a:p>
            <a:pPr marL="457200" indent="-457200"/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85832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920AE-C691-C868-658A-90C9EC84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9D510-3F19-4306-A965-0F132C764D4F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/>
              <a:t>DISCLAIMER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B1977787-45EA-5BEA-84A5-F14C2D4312CC}"/>
              </a:ext>
            </a:extLst>
          </p:cNvPr>
          <p:cNvSpPr txBox="1">
            <a:spLocks/>
          </p:cNvSpPr>
          <p:nvPr/>
        </p:nvSpPr>
        <p:spPr>
          <a:xfrm>
            <a:off x="1052503" y="1515563"/>
            <a:ext cx="10178713" cy="2134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developed</a:t>
            </a:r>
            <a:r>
              <a:rPr lang="de-CH" sz="2800" dirty="0"/>
              <a:t> </a:t>
            </a:r>
            <a:r>
              <a:rPr lang="de-CH" sz="2800" dirty="0" err="1"/>
              <a:t>this</a:t>
            </a:r>
            <a:r>
              <a:rPr lang="de-CH" sz="2800" dirty="0"/>
              <a:t> </a:t>
            </a:r>
            <a:r>
              <a:rPr lang="de-CH" sz="2800" dirty="0" err="1"/>
              <a:t>tool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</a:t>
            </a:r>
            <a:r>
              <a:rPr lang="de-CH" sz="2800" dirty="0" err="1"/>
              <a:t>one</a:t>
            </a:r>
            <a:r>
              <a:rPr lang="de-CH" sz="2800" dirty="0"/>
              <a:t> </a:t>
            </a:r>
            <a:r>
              <a:rPr lang="de-CH" sz="2800" dirty="0" err="1"/>
              <a:t>species</a:t>
            </a:r>
            <a:r>
              <a:rPr lang="de-CH" sz="2800" dirty="0"/>
              <a:t> and a </a:t>
            </a:r>
            <a:r>
              <a:rPr lang="de-CH" sz="2800" dirty="0" err="1"/>
              <a:t>specific</a:t>
            </a:r>
            <a:r>
              <a:rPr lang="de-CH" sz="2800" dirty="0"/>
              <a:t> </a:t>
            </a:r>
            <a:r>
              <a:rPr lang="de-CH" sz="2800" dirty="0" err="1"/>
              <a:t>study</a:t>
            </a:r>
            <a:r>
              <a:rPr lang="de-CH" sz="2800" dirty="0"/>
              <a:t> – </a:t>
            </a:r>
            <a:r>
              <a:rPr lang="de-CH" sz="2800" dirty="0" err="1"/>
              <a:t>there</a:t>
            </a:r>
            <a:r>
              <a:rPr lang="de-CH" sz="2800" dirty="0"/>
              <a:t> </a:t>
            </a:r>
            <a:r>
              <a:rPr lang="de-CH" sz="2800" dirty="0" err="1"/>
              <a:t>is</a:t>
            </a:r>
            <a:r>
              <a:rPr lang="de-CH" sz="2800" dirty="0"/>
              <a:t> </a:t>
            </a:r>
            <a:r>
              <a:rPr lang="de-CH" sz="2800" dirty="0" err="1"/>
              <a:t>no</a:t>
            </a:r>
            <a:r>
              <a:rPr lang="de-CH" sz="2800" dirty="0"/>
              <a:t> </a:t>
            </a:r>
            <a:r>
              <a:rPr lang="de-CH" sz="2800" dirty="0" err="1"/>
              <a:t>guarantee</a:t>
            </a:r>
            <a:r>
              <a:rPr lang="de-CH" sz="2800" dirty="0"/>
              <a:t> </a:t>
            </a:r>
            <a:r>
              <a:rPr lang="de-CH" sz="2800" dirty="0" err="1"/>
              <a:t>that</a:t>
            </a:r>
            <a:r>
              <a:rPr lang="de-CH" sz="2800" dirty="0"/>
              <a:t> </a:t>
            </a:r>
            <a:r>
              <a:rPr lang="de-CH" sz="2800" dirty="0" err="1"/>
              <a:t>it</a:t>
            </a:r>
            <a:r>
              <a:rPr lang="de-CH" sz="2800" dirty="0"/>
              <a:t> will </a:t>
            </a:r>
            <a:r>
              <a:rPr lang="de-CH" sz="2800" dirty="0" err="1"/>
              <a:t>work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all </a:t>
            </a:r>
            <a:r>
              <a:rPr lang="de-CH" sz="2800" dirty="0" err="1"/>
              <a:t>species</a:t>
            </a:r>
            <a:r>
              <a:rPr lang="de-CH" sz="2800" dirty="0"/>
              <a:t> </a:t>
            </a:r>
            <a:r>
              <a:rPr lang="de-CH" sz="2800" dirty="0" err="1"/>
              <a:t>everywhere</a:t>
            </a:r>
            <a:r>
              <a:rPr lang="de-CH" sz="2800" dirty="0"/>
              <a:t>!</a:t>
            </a:r>
          </a:p>
          <a:p>
            <a:pPr marL="0" indent="0" algn="ctr">
              <a:buNone/>
            </a:pPr>
            <a:endParaRPr lang="de-CH" sz="2800" dirty="0"/>
          </a:p>
          <a:p>
            <a:pPr marL="0" indent="0" algn="ctr">
              <a:buNone/>
            </a:pPr>
            <a:r>
              <a:rPr lang="de-CH" sz="2800" u="sng" dirty="0">
                <a:solidFill>
                  <a:srgbClr val="0070C0"/>
                </a:solidFill>
              </a:rPr>
              <a:t>https://github.com/Vogelwarte/NestTool/issues</a:t>
            </a:r>
          </a:p>
        </p:txBody>
      </p:sp>
      <p:pic>
        <p:nvPicPr>
          <p:cNvPr id="11" name="Grafik 4" descr="Ein Bild, das draußen, Vogel, Gras, schließen enthält.&#10;&#10;Beschreibung automatisch generiert.">
            <a:extLst>
              <a:ext uri="{FF2B5EF4-FFF2-40B4-BE49-F238E27FC236}">
                <a16:creationId xmlns:a16="http://schemas.microsoft.com/office/drawing/2014/main" id="{AA1DEADA-3E53-7AD1-B5B4-B03B0BE1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35" y="3649649"/>
            <a:ext cx="4721772" cy="312940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5455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8EC47-BC25-E32B-00F9-D114009B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48DDAB13-D635-6DB7-370A-6749D723C08E}"/>
              </a:ext>
            </a:extLst>
          </p:cNvPr>
          <p:cNvSpPr txBox="1">
            <a:spLocks/>
          </p:cNvSpPr>
          <p:nvPr/>
        </p:nvSpPr>
        <p:spPr>
          <a:xfrm>
            <a:off x="1052503" y="1515563"/>
            <a:ext cx="10178713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/>
              <a:t>sufficient telemetry data from birds during their breeding season including </a:t>
            </a:r>
            <a:r>
              <a:rPr lang="de-CH" sz="2400" b="1" u="sng" dirty="0"/>
              <a:t>day and night </a:t>
            </a:r>
            <a:r>
              <a:rPr lang="de-CH" sz="2400" dirty="0"/>
              <a:t>locations!</a:t>
            </a:r>
          </a:p>
          <a:p>
            <a:pPr marL="457200" indent="-457200"/>
            <a:r>
              <a:rPr lang="de-CH" sz="2400" dirty="0" err="1"/>
              <a:t>basic</a:t>
            </a:r>
            <a:r>
              <a:rPr lang="de-CH" sz="2400" dirty="0"/>
              <a:t> </a:t>
            </a:r>
            <a:r>
              <a:rPr lang="de-CH" sz="2400" dirty="0" err="1"/>
              <a:t>information</a:t>
            </a:r>
            <a:r>
              <a:rPr lang="de-CH" sz="2400" dirty="0"/>
              <a:t> </a:t>
            </a:r>
            <a:r>
              <a:rPr lang="de-CH" sz="2400" dirty="0" err="1"/>
              <a:t>about</a:t>
            </a:r>
            <a:r>
              <a:rPr lang="de-CH" sz="2400" dirty="0"/>
              <a:t> </a:t>
            </a:r>
            <a:r>
              <a:rPr lang="de-CH" sz="2400" dirty="0" err="1"/>
              <a:t>birds</a:t>
            </a:r>
            <a:r>
              <a:rPr lang="de-CH" sz="2400" dirty="0"/>
              <a:t> (</a:t>
            </a:r>
            <a:r>
              <a:rPr lang="de-CH" sz="2400" dirty="0" err="1"/>
              <a:t>age</a:t>
            </a:r>
            <a:r>
              <a:rPr lang="de-CH" sz="2400" dirty="0"/>
              <a:t>, sex)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may</a:t>
            </a:r>
            <a:r>
              <a:rPr lang="de-CH" sz="2400" dirty="0"/>
              <a:t> </a:t>
            </a:r>
            <a:r>
              <a:rPr lang="de-CH" sz="2400" dirty="0" err="1"/>
              <a:t>affect</a:t>
            </a:r>
            <a:r>
              <a:rPr lang="de-CH" sz="2400" dirty="0"/>
              <a:t> </a:t>
            </a:r>
            <a:r>
              <a:rPr lang="de-CH" sz="2400" dirty="0" err="1"/>
              <a:t>their</a:t>
            </a:r>
            <a:r>
              <a:rPr lang="de-CH" sz="2400" dirty="0"/>
              <a:t> </a:t>
            </a:r>
            <a:r>
              <a:rPr lang="de-CH" sz="2400" dirty="0" err="1"/>
              <a:t>movement</a:t>
            </a:r>
            <a:endParaRPr lang="de-CH" sz="2400" dirty="0"/>
          </a:p>
          <a:p>
            <a:pPr marL="457200" indent="-457200"/>
            <a:r>
              <a:rPr lang="de-CH" sz="2400" dirty="0" err="1"/>
              <a:t>general</a:t>
            </a:r>
            <a:r>
              <a:rPr lang="de-CH" sz="2400" dirty="0"/>
              <a:t> </a:t>
            </a:r>
            <a:r>
              <a:rPr lang="de-CH" sz="2400" dirty="0" err="1"/>
              <a:t>understanding</a:t>
            </a:r>
            <a:r>
              <a:rPr lang="de-CH" sz="2400" dirty="0"/>
              <a:t> </a:t>
            </a:r>
            <a:r>
              <a:rPr lang="de-CH" sz="2400" dirty="0" err="1"/>
              <a:t>about</a:t>
            </a:r>
            <a:r>
              <a:rPr lang="de-CH" sz="2400" dirty="0"/>
              <a:t> </a:t>
            </a:r>
            <a:r>
              <a:rPr lang="de-CH" sz="2400" dirty="0" err="1"/>
              <a:t>phenology</a:t>
            </a:r>
            <a:r>
              <a:rPr lang="de-CH" sz="2400" dirty="0"/>
              <a:t> of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species</a:t>
            </a:r>
            <a:endParaRPr lang="de-CH" sz="2400" dirty="0"/>
          </a:p>
          <a:p>
            <a:pPr marL="457200" indent="-457200"/>
            <a:r>
              <a:rPr lang="de-CH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validated</a:t>
            </a:r>
            <a:r>
              <a:rPr lang="de-CH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training</a:t>
            </a:r>
            <a:r>
              <a:rPr lang="de-CH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data</a:t>
            </a:r>
            <a:r>
              <a:rPr lang="de-CH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with</a:t>
            </a:r>
            <a:r>
              <a:rPr lang="de-CH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known</a:t>
            </a:r>
            <a:r>
              <a:rPr lang="de-CH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outcome</a:t>
            </a:r>
            <a:r>
              <a:rPr lang="de-CH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(</a:t>
            </a:r>
            <a:r>
              <a:rPr lang="de-CH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breeding</a:t>
            </a:r>
            <a:r>
              <a:rPr lang="de-CH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and/</a:t>
            </a:r>
            <a:r>
              <a:rPr lang="de-CH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or</a:t>
            </a:r>
            <a:r>
              <a:rPr lang="de-CH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success</a:t>
            </a:r>
            <a:r>
              <a:rPr lang="de-CH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/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FF2658-F189-B127-D687-5420A5734680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Prerequisites for using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</a:t>
            </a:r>
            <a:endParaRPr lang="en-US" sz="3600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A9737E4-5A5C-DC68-291E-775548E87F01}"/>
              </a:ext>
            </a:extLst>
          </p:cNvPr>
          <p:cNvSpPr txBox="1">
            <a:spLocks/>
          </p:cNvSpPr>
          <p:nvPr/>
        </p:nvSpPr>
        <p:spPr>
          <a:xfrm>
            <a:off x="717887" y="4130459"/>
            <a:ext cx="4539913" cy="2161011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CH" sz="2400" dirty="0"/>
          </a:p>
          <a:p>
            <a:pPr marL="0" indent="0" algn="ctr">
              <a:buNone/>
            </a:pPr>
            <a:r>
              <a:rPr lang="de-CH" sz="2400" b="1" i="1" u="sng" dirty="0" err="1"/>
              <a:t>with</a:t>
            </a:r>
            <a:r>
              <a:rPr lang="de-CH" sz="2400" b="1" i="1" u="sng" dirty="0"/>
              <a:t> </a:t>
            </a:r>
            <a:r>
              <a:rPr lang="de-CH" sz="2400" dirty="0" err="1"/>
              <a:t>validated</a:t>
            </a:r>
            <a:r>
              <a:rPr lang="de-CH" sz="2400" dirty="0"/>
              <a:t> </a:t>
            </a:r>
            <a:r>
              <a:rPr lang="de-CH" sz="2400" dirty="0" err="1"/>
              <a:t>training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train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own </a:t>
            </a:r>
            <a:r>
              <a:rPr lang="de-CH" sz="2400" dirty="0" err="1"/>
              <a:t>model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species</a:t>
            </a:r>
            <a:r>
              <a:rPr lang="de-CH" sz="2400" dirty="0"/>
              <a:t> and </a:t>
            </a:r>
            <a:r>
              <a:rPr lang="de-CH" sz="2400" dirty="0" err="1"/>
              <a:t>study</a:t>
            </a:r>
            <a:r>
              <a:rPr lang="de-CH" sz="2400" dirty="0"/>
              <a:t> </a:t>
            </a:r>
            <a:r>
              <a:rPr lang="de-CH" sz="2400" dirty="0" err="1"/>
              <a:t>system</a:t>
            </a:r>
            <a:endParaRPr lang="de-CH" sz="2400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E1FE30F-A7AF-4256-F915-C15D6E655C53}"/>
              </a:ext>
            </a:extLst>
          </p:cNvPr>
          <p:cNvSpPr txBox="1">
            <a:spLocks/>
          </p:cNvSpPr>
          <p:nvPr/>
        </p:nvSpPr>
        <p:spPr>
          <a:xfrm>
            <a:off x="6470375" y="4130458"/>
            <a:ext cx="5118652" cy="2161012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2400" b="1" i="1" u="sng" dirty="0" err="1"/>
              <a:t>without</a:t>
            </a:r>
            <a:r>
              <a:rPr lang="de-CH" sz="2400" dirty="0"/>
              <a:t> </a:t>
            </a:r>
            <a:r>
              <a:rPr lang="de-CH" sz="2400" dirty="0" err="1"/>
              <a:t>validated</a:t>
            </a:r>
            <a:r>
              <a:rPr lang="de-CH" sz="2400" dirty="0"/>
              <a:t> </a:t>
            </a:r>
            <a:r>
              <a:rPr lang="de-CH" sz="2400" dirty="0" err="1"/>
              <a:t>training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apply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NestTool </a:t>
            </a:r>
            <a:r>
              <a:rPr lang="de-CH" sz="2400" dirty="0" err="1"/>
              <a:t>models</a:t>
            </a:r>
            <a:r>
              <a:rPr lang="de-CH" sz="2400" dirty="0"/>
              <a:t> to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species</a:t>
            </a:r>
            <a:r>
              <a:rPr lang="de-CH" sz="2400" dirty="0"/>
              <a:t> and </a:t>
            </a:r>
            <a:r>
              <a:rPr lang="de-CH" sz="2400" dirty="0" err="1"/>
              <a:t>study</a:t>
            </a:r>
            <a:r>
              <a:rPr lang="de-CH" sz="2400" dirty="0"/>
              <a:t> </a:t>
            </a:r>
            <a:r>
              <a:rPr lang="de-CH" sz="2400" dirty="0" err="1"/>
              <a:t>system</a:t>
            </a:r>
            <a:r>
              <a:rPr lang="de-CH" sz="2400" dirty="0"/>
              <a:t> – </a:t>
            </a:r>
            <a:r>
              <a:rPr lang="de-CH" sz="2400" dirty="0" err="1"/>
              <a:t>under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assumption</a:t>
            </a:r>
            <a:r>
              <a:rPr lang="de-CH" sz="2400" dirty="0"/>
              <a:t>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movement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similar</a:t>
            </a:r>
            <a:r>
              <a:rPr lang="de-CH" sz="2400" dirty="0"/>
              <a:t> to </a:t>
            </a:r>
            <a:r>
              <a:rPr lang="de-CH" sz="2400" dirty="0" err="1"/>
              <a:t>red</a:t>
            </a:r>
            <a:r>
              <a:rPr lang="de-CH" sz="2400" dirty="0"/>
              <a:t> </a:t>
            </a:r>
            <a:r>
              <a:rPr lang="de-CH" sz="2400" dirty="0" err="1"/>
              <a:t>kites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47557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A7D29-7EC6-F07C-E3D5-B9C1AE7C0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16CC2347-E387-790B-7164-9551019DE711}"/>
              </a:ext>
            </a:extLst>
          </p:cNvPr>
          <p:cNvSpPr txBox="1">
            <a:spLocks/>
          </p:cNvSpPr>
          <p:nvPr/>
        </p:nvSpPr>
        <p:spPr>
          <a:xfrm>
            <a:off x="1052503" y="1515563"/>
            <a:ext cx="10178713" cy="24799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 err="1"/>
              <a:t>prepare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tracking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 and </a:t>
            </a:r>
            <a:r>
              <a:rPr lang="de-CH" sz="2400" dirty="0" err="1"/>
              <a:t>metadata</a:t>
            </a:r>
            <a:endParaRPr lang="de-CH" sz="2400" dirty="0"/>
          </a:p>
          <a:p>
            <a:pPr marL="457200" indent="-457200"/>
            <a:r>
              <a:rPr lang="de-CH" sz="2400" dirty="0">
                <a:solidFill>
                  <a:schemeClr val="bg2">
                    <a:lumMod val="50000"/>
                  </a:schemeClr>
                </a:solidFill>
              </a:rPr>
              <a:t>fit a </a:t>
            </a:r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CH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de-CH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breeding</a:t>
            </a:r>
            <a:r>
              <a:rPr lang="de-CH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probability</a:t>
            </a:r>
            <a:endParaRPr lang="de-CH" sz="2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/>
            <a:r>
              <a:rPr lang="de-CH" sz="2400" dirty="0" err="1"/>
              <a:t>apply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breeding</a:t>
            </a:r>
            <a:r>
              <a:rPr lang="de-CH" sz="2400" dirty="0"/>
              <a:t> </a:t>
            </a:r>
            <a:r>
              <a:rPr lang="de-CH" sz="2400" dirty="0" err="1"/>
              <a:t>model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breeding</a:t>
            </a:r>
            <a:r>
              <a:rPr lang="de-CH" sz="2400" dirty="0"/>
              <a:t> </a:t>
            </a:r>
            <a:r>
              <a:rPr lang="de-CH" sz="2400" dirty="0" err="1"/>
              <a:t>probability</a:t>
            </a:r>
            <a:r>
              <a:rPr lang="de-CH" sz="2400" dirty="0"/>
              <a:t> to all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endParaRPr lang="de-CH" sz="2400" dirty="0"/>
          </a:p>
          <a:p>
            <a:pPr marL="457200" indent="-457200"/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use</a:t>
            </a:r>
            <a:r>
              <a:rPr lang="de-CH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output</a:t>
            </a:r>
            <a:r>
              <a:rPr lang="de-CH" sz="2400" dirty="0">
                <a:solidFill>
                  <a:schemeClr val="bg2">
                    <a:lumMod val="50000"/>
                  </a:schemeClr>
                </a:solidFill>
              </a:rPr>
              <a:t> to fit </a:t>
            </a:r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CH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de-CH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breeding</a:t>
            </a:r>
            <a:r>
              <a:rPr lang="de-CH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bg2">
                    <a:lumMod val="50000"/>
                  </a:schemeClr>
                </a:solidFill>
              </a:rPr>
              <a:t>success</a:t>
            </a:r>
            <a:endParaRPr lang="de-CH" sz="2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/>
            <a:r>
              <a:rPr lang="de-CH" sz="2400" dirty="0" err="1"/>
              <a:t>apply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success</a:t>
            </a:r>
            <a:r>
              <a:rPr lang="de-CH" sz="2400" dirty="0"/>
              <a:t> </a:t>
            </a:r>
            <a:r>
              <a:rPr lang="de-CH" sz="2400" dirty="0" err="1"/>
              <a:t>model</a:t>
            </a:r>
            <a:r>
              <a:rPr lang="de-CH" sz="2400" dirty="0"/>
              <a:t> to all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DD53BA-1C8B-CBC3-8CCE-50AFBF24F15A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Typical workflow for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984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C13FF-FFC5-66B8-3861-A03CBE92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59E5F-5A90-A062-AC49-C2D7F82CFC2C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Data preparation for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NestTool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67AAF-79E8-E87E-74A3-E53578E7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758" y="2586789"/>
            <a:ext cx="8844545" cy="3151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70446A-A33D-2CFB-1CD7-09F19804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42" y="2909512"/>
            <a:ext cx="4412317" cy="3100261"/>
          </a:xfrm>
          <a:prstGeom prst="rect">
            <a:avLst/>
          </a:prstGeom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F0A21BF7-67B0-C848-7B62-D01C203F7ADF}"/>
              </a:ext>
            </a:extLst>
          </p:cNvPr>
          <p:cNvSpPr txBox="1">
            <a:spLocks/>
          </p:cNvSpPr>
          <p:nvPr/>
        </p:nvSpPr>
        <p:spPr>
          <a:xfrm>
            <a:off x="1006643" y="1271261"/>
            <a:ext cx="10178713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 err="1"/>
              <a:t>arrange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tracking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 in a </a:t>
            </a:r>
            <a:r>
              <a:rPr lang="de-CH" sz="2400" dirty="0" err="1"/>
              <a:t>vertical</a:t>
            </a:r>
            <a:r>
              <a:rPr lang="de-CH" sz="2400" dirty="0"/>
              <a:t> </a:t>
            </a:r>
            <a:r>
              <a:rPr lang="de-CH" sz="2400" dirty="0" err="1"/>
              <a:t>data.frame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following</a:t>
            </a:r>
            <a:r>
              <a:rPr lang="de-CH" sz="2400" dirty="0"/>
              <a:t> </a:t>
            </a:r>
            <a:r>
              <a:rPr lang="de-CH" sz="2400" dirty="0" err="1"/>
              <a:t>columns</a:t>
            </a:r>
            <a:r>
              <a:rPr lang="de-CH" sz="2400" dirty="0"/>
              <a:t>:</a:t>
            </a:r>
          </a:p>
          <a:p>
            <a:pPr marL="457200" indent="-457200"/>
            <a:r>
              <a:rPr lang="de-CH" sz="2400" dirty="0" err="1"/>
              <a:t>arrange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metadata</a:t>
            </a:r>
            <a:r>
              <a:rPr lang="de-CH" sz="2400" dirty="0"/>
              <a:t> in a </a:t>
            </a:r>
            <a:r>
              <a:rPr lang="de-CH" sz="2400" dirty="0" err="1"/>
              <a:t>vertical</a:t>
            </a:r>
            <a:r>
              <a:rPr lang="de-CH" sz="2400" dirty="0"/>
              <a:t> </a:t>
            </a:r>
            <a:r>
              <a:rPr lang="de-CH" sz="2400" dirty="0" err="1"/>
              <a:t>data.frame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b="1" u="sng" dirty="0" err="1"/>
              <a:t>one</a:t>
            </a:r>
            <a:r>
              <a:rPr lang="de-CH" sz="2400" b="1" u="sng" dirty="0"/>
              <a:t> </a:t>
            </a:r>
            <a:r>
              <a:rPr lang="de-CH" sz="2400" b="1" u="sng" dirty="0" err="1"/>
              <a:t>line</a:t>
            </a:r>
            <a:r>
              <a:rPr lang="de-CH" sz="2400" b="1" u="sng" dirty="0"/>
              <a:t> per individual </a:t>
            </a:r>
            <a:r>
              <a:rPr lang="de-CH" sz="2400" b="1" u="sng" dirty="0" err="1"/>
              <a:t>season</a:t>
            </a:r>
            <a:r>
              <a:rPr lang="de-CH" sz="2400" b="1" u="sng" dirty="0"/>
              <a:t> </a:t>
            </a:r>
            <a:r>
              <a:rPr lang="de-CH" sz="2400" dirty="0"/>
              <a:t>and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following</a:t>
            </a:r>
            <a:r>
              <a:rPr lang="de-CH" sz="2400" dirty="0"/>
              <a:t> </a:t>
            </a:r>
            <a:r>
              <a:rPr lang="de-CH" sz="2400" dirty="0" err="1"/>
              <a:t>columns</a:t>
            </a:r>
            <a:r>
              <a:rPr lang="de-CH" sz="2400" dirty="0"/>
              <a:t>:</a:t>
            </a:r>
          </a:p>
          <a:p>
            <a:pPr marL="457200" indent="-457200"/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function</a:t>
            </a:r>
            <a:r>
              <a:rPr lang="de-CH" sz="2400" dirty="0"/>
              <a:t> «</a:t>
            </a:r>
            <a:r>
              <a:rPr lang="de-CH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data_prep</a:t>
            </a:r>
            <a:r>
              <a:rPr lang="de-CH" sz="2400" dirty="0"/>
              <a:t>» to </a:t>
            </a:r>
            <a:r>
              <a:rPr lang="de-CH" sz="2400" dirty="0" err="1"/>
              <a:t>calculate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movement</a:t>
            </a:r>
            <a:r>
              <a:rPr lang="de-CH" sz="2400" dirty="0"/>
              <a:t> variables</a:t>
            </a:r>
          </a:p>
          <a:p>
            <a:pPr marL="457200" indent="-457200"/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96182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32E27-5CF0-7470-3E8C-3BB256DC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3A6E05-CEF2-EF45-68DC-377D6C21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609" y="2396548"/>
            <a:ext cx="7883070" cy="4377231"/>
          </a:xfrm>
          <a:prstGeom prst="rect">
            <a:avLst/>
          </a:prstGeom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76BA4A2B-A155-C0A2-7D5C-52E521ABF44E}"/>
              </a:ext>
            </a:extLst>
          </p:cNvPr>
          <p:cNvSpPr txBox="1">
            <a:spLocks/>
          </p:cNvSpPr>
          <p:nvPr/>
        </p:nvSpPr>
        <p:spPr>
          <a:xfrm>
            <a:off x="1052503" y="954156"/>
            <a:ext cx="10178713" cy="1664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CH" sz="2400" dirty="0"/>
              <a:t>type in </a:t>
            </a:r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data_prep</a:t>
            </a:r>
            <a:r>
              <a:rPr lang="de-CH" sz="24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dirty="0" err="1"/>
              <a:t>to</a:t>
            </a:r>
            <a:r>
              <a:rPr lang="de-CH" sz="2400" dirty="0"/>
              <a:t> find all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definitions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input</a:t>
            </a:r>
            <a:r>
              <a:rPr lang="de-CH" sz="2400" dirty="0"/>
              <a:t> </a:t>
            </a:r>
            <a:r>
              <a:rPr lang="de-CH" sz="2400" dirty="0" err="1"/>
              <a:t>parameters</a:t>
            </a:r>
            <a:endParaRPr lang="de-CH" sz="2400" dirty="0"/>
          </a:p>
          <a:p>
            <a:pPr marL="457200" indent="-457200"/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need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specify</a:t>
            </a:r>
            <a:r>
              <a:rPr lang="de-CH" sz="2400" dirty="0"/>
              <a:t> </a:t>
            </a:r>
            <a:r>
              <a:rPr lang="de-CH" sz="2400" dirty="0" err="1"/>
              <a:t>data</a:t>
            </a:r>
            <a:r>
              <a:rPr lang="de-CH" sz="2400" dirty="0"/>
              <a:t>, a sample </a:t>
            </a:r>
            <a:r>
              <a:rPr lang="de-CH" sz="2400" dirty="0" err="1"/>
              <a:t>size</a:t>
            </a:r>
            <a:r>
              <a:rPr lang="de-CH" sz="2400" dirty="0"/>
              <a:t> </a:t>
            </a:r>
            <a:r>
              <a:rPr lang="de-CH" sz="2400" dirty="0" err="1"/>
              <a:t>filter</a:t>
            </a:r>
            <a:r>
              <a:rPr lang="de-CH" sz="2400" dirty="0"/>
              <a:t>, </a:t>
            </a:r>
            <a:r>
              <a:rPr lang="de-CH" sz="2400" dirty="0" err="1"/>
              <a:t>spatial</a:t>
            </a:r>
            <a:r>
              <a:rPr lang="de-CH" sz="2400" dirty="0"/>
              <a:t> </a:t>
            </a:r>
            <a:r>
              <a:rPr lang="de-CH" sz="2400" dirty="0" err="1"/>
              <a:t>buffers</a:t>
            </a:r>
            <a:r>
              <a:rPr lang="de-CH" sz="2400" dirty="0"/>
              <a:t> and </a:t>
            </a:r>
            <a:r>
              <a:rPr lang="de-CH" sz="2400" dirty="0" err="1"/>
              <a:t>filters</a:t>
            </a:r>
            <a:r>
              <a:rPr lang="de-CH" sz="2400" dirty="0"/>
              <a:t> and </a:t>
            </a:r>
            <a:r>
              <a:rPr lang="de-CH" sz="2400" dirty="0" err="1"/>
              <a:t>phenology</a:t>
            </a:r>
            <a:endParaRPr lang="de-CH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8F8B6F-4613-AEFC-3EAC-CAE574223C83}"/>
              </a:ext>
            </a:extLst>
          </p:cNvPr>
          <p:cNvSpPr txBox="1">
            <a:spLocks/>
          </p:cNvSpPr>
          <p:nvPr/>
        </p:nvSpPr>
        <p:spPr>
          <a:xfrm>
            <a:off x="122202" y="346990"/>
            <a:ext cx="10373520" cy="6071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ourier New" panose="02070309020205020404" pitchFamily="49" charset="0"/>
              </a:rPr>
              <a:t>Key parameters to specify for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data_prep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00B9B-42B7-FBD6-73FD-CE06E85B9D39}"/>
              </a:ext>
            </a:extLst>
          </p:cNvPr>
          <p:cNvSpPr/>
          <p:nvPr/>
        </p:nvSpPr>
        <p:spPr>
          <a:xfrm>
            <a:off x="1407695" y="3344780"/>
            <a:ext cx="9270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4BF209-F778-C1B3-0ECF-77DF2FBA0841}"/>
              </a:ext>
            </a:extLst>
          </p:cNvPr>
          <p:cNvSpPr/>
          <p:nvPr/>
        </p:nvSpPr>
        <p:spPr>
          <a:xfrm>
            <a:off x="1560095" y="4948990"/>
            <a:ext cx="9270590" cy="1824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100B7D-D050-3DF6-9AB6-7A02D6A79749}"/>
              </a:ext>
            </a:extLst>
          </p:cNvPr>
          <p:cNvSpPr/>
          <p:nvPr/>
        </p:nvSpPr>
        <p:spPr>
          <a:xfrm>
            <a:off x="1560095" y="3801980"/>
            <a:ext cx="9270590" cy="1147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8D6917-0D30-8957-A0E0-0BA8F696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432" y="1786635"/>
            <a:ext cx="9072853" cy="46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">
  <a:themeElements>
    <a:clrScheme name="Vogelwarte Farbpalette">
      <a:dk1>
        <a:srgbClr val="000000"/>
      </a:dk1>
      <a:lt1>
        <a:srgbClr val="FFFFFF"/>
      </a:lt1>
      <a:dk2>
        <a:srgbClr val="323232"/>
      </a:dk2>
      <a:lt2>
        <a:srgbClr val="F4F4F4"/>
      </a:lt2>
      <a:accent1>
        <a:srgbClr val="DF1C15"/>
      </a:accent1>
      <a:accent2>
        <a:srgbClr val="ED7D31"/>
      </a:accent2>
      <a:accent3>
        <a:srgbClr val="E4B900"/>
      </a:accent3>
      <a:accent4>
        <a:srgbClr val="A16840"/>
      </a:accent4>
      <a:accent5>
        <a:srgbClr val="69A334"/>
      </a:accent5>
      <a:accent6>
        <a:srgbClr val="547EB5"/>
      </a:accent6>
      <a:hlink>
        <a:srgbClr val="DF1C15"/>
      </a:hlink>
      <a:folHlink>
        <a:srgbClr val="636363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Praesentation_CD24.potx" id="{BDD5888C-EF43-4169-903A-3DBB9EEE2634}" vid="{9952B782-C32A-42F4-9395-9AC0628299D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e409798-ec06-43eb-aeb0-bcf9477283bb" xsi:nil="true"/>
    <lcf76f155ced4ddcb4097134ff3c332f xmlns="8cf1a7b9-701b-4ae9-a75b-8e583c6b18f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9CA660D3E81F4BAC22A62A266C497C" ma:contentTypeVersion="18" ma:contentTypeDescription="Ein neues Dokument erstellen." ma:contentTypeScope="" ma:versionID="bb68f193c6f78ac06ccf28abebb3b963">
  <xsd:schema xmlns:xsd="http://www.w3.org/2001/XMLSchema" xmlns:xs="http://www.w3.org/2001/XMLSchema" xmlns:p="http://schemas.microsoft.com/office/2006/metadata/properties" xmlns:ns2="8cf1a7b9-701b-4ae9-a75b-8e583c6b18f9" xmlns:ns3="3e409798-ec06-43eb-aeb0-bcf9477283bb" targetNamespace="http://schemas.microsoft.com/office/2006/metadata/properties" ma:root="true" ma:fieldsID="8431ce0b9906eba72b9b5a5598786b7a" ns2:_="" ns3:_="">
    <xsd:import namespace="8cf1a7b9-701b-4ae9-a75b-8e583c6b18f9"/>
    <xsd:import namespace="3e409798-ec06-43eb-aeb0-bcf9477283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f1a7b9-701b-4ae9-a75b-8e583c6b18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Bildmarkierungen" ma:readOnly="false" ma:fieldId="{5cf76f15-5ced-4ddc-b409-7134ff3c332f}" ma:taxonomyMulti="true" ma:sspId="a42f7f86-b127-404d-a8be-07456755a1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1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409798-ec06-43eb-aeb0-bcf9477283b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fd0fbd73-19f8-4bc7-90c8-4bba560bd68b}" ma:internalName="TaxCatchAll" ma:showField="CatchAllData" ma:web="3e409798-ec06-43eb-aeb0-bcf9477283b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BCA6D5-EEAB-440C-AFC1-3AD87289E3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007C79-1970-4EF0-BC96-710FEDE464A9}">
  <ds:schemaRefs>
    <ds:schemaRef ds:uri="http://schemas.microsoft.com/office/2006/metadata/properties"/>
    <ds:schemaRef ds:uri="http://schemas.microsoft.com/office/infopath/2007/PartnerControls"/>
    <ds:schemaRef ds:uri="3e409798-ec06-43eb-aeb0-bcf9477283bb"/>
    <ds:schemaRef ds:uri="8cf1a7b9-701b-4ae9-a75b-8e583c6b18f9"/>
  </ds:schemaRefs>
</ds:datastoreItem>
</file>

<file path=customXml/itemProps3.xml><?xml version="1.0" encoding="utf-8"?>
<ds:datastoreItem xmlns:ds="http://schemas.openxmlformats.org/officeDocument/2006/customXml" ds:itemID="{D63BD580-D632-4905-914B-B2D0C9C6DE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f1a7b9-701b-4ae9-a75b-8e583c6b18f9"/>
    <ds:schemaRef ds:uri="3e409798-ec06-43eb-aeb0-bcf9477283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Vorlage_Praesentation_CD24</Template>
  <TotalTime>0</TotalTime>
  <Words>983</Words>
  <Application>Microsoft Office PowerPoint</Application>
  <PresentationFormat>Widescreen</PresentationFormat>
  <Paragraphs>108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Courier New</vt:lpstr>
      <vt:lpstr>Calibri Light</vt:lpstr>
      <vt:lpstr>Franklin Gothic Book</vt:lpstr>
      <vt:lpstr>Calibri</vt:lpstr>
      <vt:lpstr>Bahnschrift</vt:lpstr>
      <vt:lpstr>Arial</vt:lpstr>
      <vt:lpstr>Office</vt:lpstr>
      <vt:lpstr>NestTool – extracting reproductive parameters from tracking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Vortragstitel</dc:title>
  <dc:creator>Steffen Oppel</dc:creator>
  <cp:lastModifiedBy>Steffen Oppel</cp:lastModifiedBy>
  <cp:revision>22</cp:revision>
  <dcterms:created xsi:type="dcterms:W3CDTF">2024-04-25T12:01:25Z</dcterms:created>
  <dcterms:modified xsi:type="dcterms:W3CDTF">2025-11-03T07:20:13Z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0x010100FE9CA660D3E81F4BAC22A62A266C497C</vt:lpwstr>
  </property>
  <property fmtid="{D5CDD505-2E9C-101B-9397-08002B2CF9AE}" pid="3" name="MediaServiceImageTags">
    <vt:lpwstr/>
  </property>
</Properties>
</file>